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61" r:id="rId5"/>
    <p:sldId id="310" r:id="rId6"/>
    <p:sldId id="263" r:id="rId7"/>
    <p:sldId id="315" r:id="rId8"/>
    <p:sldId id="318" r:id="rId9"/>
    <p:sldId id="319" r:id="rId10"/>
    <p:sldId id="322" r:id="rId11"/>
    <p:sldId id="321" r:id="rId12"/>
    <p:sldId id="330" r:id="rId13"/>
    <p:sldId id="320" r:id="rId14"/>
    <p:sldId id="316" r:id="rId15"/>
    <p:sldId id="323" r:id="rId16"/>
    <p:sldId id="317" r:id="rId17"/>
    <p:sldId id="324" r:id="rId18"/>
    <p:sldId id="325" r:id="rId19"/>
    <p:sldId id="326" r:id="rId20"/>
    <p:sldId id="327" r:id="rId21"/>
    <p:sldId id="328" r:id="rId22"/>
    <p:sldId id="329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Light" panose="020B0604020202020204" charset="0"/>
      <p:regular r:id="rId34"/>
      <p:italic r:id="rId35"/>
    </p:embeddedFont>
    <p:embeddedFont>
      <p:font typeface="Noto Sans Thai" panose="020B0604020202020204" charset="0"/>
      <p:regular r:id="rId36"/>
      <p:bold r:id="rId37"/>
      <p:italic r:id="rId38"/>
      <p:boldItalic r:id="rId39"/>
    </p:embeddedFont>
    <p:embeddedFont>
      <p:font typeface="Noto Sans Thai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7" roundtripDataSignature="AMtx7mgUisKLhbE4LsW4CVHvdLXwMZgI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FF"/>
    <a:srgbClr val="07164F"/>
    <a:srgbClr val="FF6964"/>
    <a:srgbClr val="2731FF"/>
    <a:srgbClr val="541A7C"/>
    <a:srgbClr val="C2DF3B"/>
    <a:srgbClr val="00164F"/>
    <a:srgbClr val="0028AF"/>
    <a:srgbClr val="326FFF"/>
    <a:srgbClr val="00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3A854-23C4-4EAF-B8C5-036CF8C7376B}">
  <a:tblStyle styleId="{EC53A854-23C4-4EAF-B8C5-036CF8C7376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10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07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90F2BC8-2135-6E43-9717-2281E47E0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9B6EDA1-4095-A54F-951A-3FAA00C7D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E6B34-67CC-734F-A917-BFF9380C8F66}" type="datetimeFigureOut">
              <a:rPr lang="pt-BR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06/07/2023</a:t>
            </a:fld>
            <a:endParaRPr lang="pt-BR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F9F5B6-84F0-B44B-B187-24B6D6F899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A338C4-B2E2-264D-878A-92CA4B283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9475-9B85-2A41-BDD5-22C0057B5CCB}" type="slidenum">
              <a:rPr lang="pt-BR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‹nº›</a:t>
            </a:fld>
            <a:endParaRPr lang="pt-BR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001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pt-BR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pt-BR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pt-BR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pt-BR" sz="1200" smtClean="0">
                <a:solidFill>
                  <a:schemeClr val="dk1"/>
                </a:solidFill>
                <a:sym typeface="Calibri"/>
              </a:rPr>
              <a:pPr algn="r">
                <a:buSzPts val="1200"/>
              </a:pPr>
              <a:t>‹nº›</a:t>
            </a:fld>
            <a:endParaRPr lang="pt-BR" sz="1200">
              <a:solidFill>
                <a:schemeClr val="dk1"/>
              </a:solidFill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oto Sans" panose="020B0502040504020204" pitchFamily="34" charset="0"/>
        <a:ea typeface="Noto Sans" panose="020B0502040504020204" pitchFamily="34" charset="0"/>
        <a:cs typeface="Noto Sans" panose="020B0502040504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efc458d1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3efc458d1f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3" name="Google Shape;133;g13efc458d1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C4EECD-2402-2E46-B680-10CCE917E1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12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67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14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041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f0669aa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3f0669aa9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68" name="Google Shape;268;g13f0669aa9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1B93B2-E490-6240-934E-4E450F2F97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0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16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73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f0669aa9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3f0669aa9c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7" name="Google Shape;277;g13f0669aa9c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17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D2F2B6-5DED-CA4B-8272-ED42F93A8A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717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18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845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f0669aa9c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13f0669aa9c_0_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00" name="Google Shape;800;g13f0669aa9c_0_6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19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D1C75C-8CDB-D944-8472-07132621B2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912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f0669aa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3f0669aa9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68" name="Google Shape;268;g13f0669aa9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1B93B2-E490-6240-934E-4E450F2F97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31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53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f0669aa9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13f0669aa9c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88" name="Google Shape;388;g13f0669aa9c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7CCF94-CBC8-B54B-9A41-9FDE506B91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4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7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fc458d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3efc458d1f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58" name="Google Shape;258;g13efc458d1f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9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546D27-87F1-7547-9246-33DBBE15A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292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fc458d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3efc458d1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1" name="Google Shape;151;g13efc458d1f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10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D86703-68C3-C54B-AD9D-093F294A13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29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11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36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55;g13efc458d1f_0_65">
            <a:extLst>
              <a:ext uri="{FF2B5EF4-FFF2-40B4-BE49-F238E27FC236}">
                <a16:creationId xmlns:a16="http://schemas.microsoft.com/office/drawing/2014/main" id="{8FECC480-1A73-3E4C-909B-2B2E7BF3819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3628591-DF55-2A46-B169-DA9B81E2262D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B356C25-884A-3C4C-A23E-548570537146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9FAF7EF2-0889-6C49-B8DC-003329AAD514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E44AABB9-CA9B-E24D-B1F6-FE62262175A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66ECB475-C0E4-E94F-8252-FA8DB9D1ACB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C4EACD07-BEE4-AE47-9439-34100E51140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1F7B41A4-D0E6-B345-B4D4-D6D50C01BC08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9CD63EA1-7B44-624C-9265-D4FF0DCE8FDF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EE89586-24A3-524E-AB98-D76D4BD08E7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6DD9FE7-407A-8C4D-8854-BB3F42F1BA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A2FB772B-4C97-9441-B939-5663FF55D99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677B28E-882E-F742-9C48-20389C06BF8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EC7BF746-7E45-FC48-A865-7EB1CEC2597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55AB8094-40D2-0947-B102-5805FA2F3ED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1DB6421-24C7-2548-8804-74335C8B699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0D035F7D-FDB5-E94D-9787-84845F5704A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7A8D753A-2397-2240-9C98-A045432025A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CE1672C-FB65-574E-92D7-F796D111E94E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91D4EF7F-432C-7C49-85BC-1188C08C0D5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44CFE236-89D7-4D4C-A05D-E80814F5055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4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F094F8B2-1306-524A-99AF-FE26AD9CF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1574800"/>
            <a:ext cx="3898900" cy="219381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1DD96C-C467-B647-89D4-A54EDE2C3C5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73FC344-2348-A14A-9D39-98F6961A6EDC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432AF338-EAF4-004A-9AE7-4A53E78D71F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54FAA2D6-619A-6646-87A4-32402942748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A16E3CE0-CB7A-DE43-A2B5-F5D830DE30F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D89A6AD-63C5-7F48-B1A6-3C9725FECBC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A18D08D9-0F57-BB4C-9144-AE8D8323CAE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E37B1E71-813D-1C44-B0EB-56249152DB13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959F55D1-41C8-3541-A880-8C36A69F53A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808A610-4DDD-B642-B22A-C4525D629E33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A6790E10-3986-0E4C-9D5A-E6BF0C39DF70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6A3E09C7-9B77-694C-AD7D-377D05644A48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AC0D7C1D-CEC4-B84D-8175-6563833C722B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184200A2-6505-9540-AD93-568564D49C26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B566898F-2BC7-1B45-9776-92878BF197D6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BB084B32-03AA-9941-9272-1CD6973C49F8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3A59BC38-F7BD-214F-BE12-018AE89B589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078F5702-FA6A-B046-8029-E294A02E426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468C706E-11E6-DF46-89C5-C76FE41A4BF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950E7AA5-4E97-2B4B-9B6C-9CC85C108E9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Imagem 4">
            <a:extLst>
              <a:ext uri="{FF2B5EF4-FFF2-40B4-BE49-F238E27FC236}">
                <a16:creationId xmlns:a16="http://schemas.microsoft.com/office/drawing/2014/main" id="{14D0870A-FEE7-CB45-9AD1-92726E7CE4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0" y="749300"/>
            <a:ext cx="4559300" cy="2565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5D7219A-395D-FE40-9087-42ED53E1E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0" y="3429000"/>
            <a:ext cx="4559300" cy="2565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374B73A-378D-0942-A15F-0CFC0633F409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7B9A353-8FF8-5345-8978-E97C4B9028D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209940C0-B64E-024D-B215-FBABE17465B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DA1DB67-6F88-894C-B6B2-725BCF22E93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8189CCBC-01F8-2347-AFF5-3C0DD1C8BF78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949BA06-F677-6041-9501-F8DC94B7593A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9ABFC8A8-5520-1C4F-93FC-4435AC66A9B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56B0BEA-154A-B448-BEBC-E6BFB71BC6F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BB956B8F-0965-0444-9590-588DF156F7F7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C88AF53-7910-DB44-B406-6B3CF9EA65E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941E7D73-9DD4-B94A-B349-35E4C8FDC97C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A3FDCD6C-7818-7D4D-B03E-E951266DC532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183EF6A5-5379-B447-895B-F7371EA21059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2821E5F6-013F-284C-BC49-EBD5BABAA181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A978C00-61F8-E140-8979-B7994906E07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047C1009-4466-2041-B32F-A115CF3F207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D0B8D551-21FE-E641-9898-05E36C0EF45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F02A9B28-2286-D04E-9879-DB887106680E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1608D2B4-048F-A94F-B9F3-40B49907A634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511AF69B-C1E9-1347-8B4A-8C1CCD7DDDF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698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oogle Shape;201;g13efc458d1f_0_93">
            <a:extLst>
              <a:ext uri="{FF2B5EF4-FFF2-40B4-BE49-F238E27FC236}">
                <a16:creationId xmlns:a16="http://schemas.microsoft.com/office/drawing/2014/main" id="{9DB6FA06-931B-994C-8EA7-71B85EBADBC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79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6" name="Google Shape;201;g13efc458d1f_0_93">
            <a:extLst>
              <a:ext uri="{FF2B5EF4-FFF2-40B4-BE49-F238E27FC236}">
                <a16:creationId xmlns:a16="http://schemas.microsoft.com/office/drawing/2014/main" id="{013BC4AB-7D2F-8C42-A735-807F55183E0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18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9D164BB-86F2-614A-B0A7-4FE956012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A1EF7C40-ED81-3748-ACA6-17CABB56071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E3C1A460-23FC-474C-A444-A5039E7B92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890780D-E897-B44C-8178-5EABD1AD36F1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F99649DC-9667-8949-B78A-089262BF11C1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0C277474-1DE2-B940-AF4F-21F3EB821383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FC925E50-52D1-C54E-87C7-F35C8ABED897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95299B0-6D98-4B49-BA8B-B1CDFCE09F74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143B3479-E526-3D4E-9B41-D8E7C1F9EBB4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4490331E-7F05-4149-ACBE-81C0049354A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09AE4AE-EB20-0142-85B8-5F0FDB94B5F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B852A07-0E5F-B64E-8DEA-97FED499BA95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0F8E134B-EC85-3045-8F0B-1F6E70B4D562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C590981-5C1B-BD40-8CED-DBB191151CC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5570111-F7C8-4E44-B789-157B96E7460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9A0E34C0-26FA-5541-B67C-7757BF9A0726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A2CECFD-7B73-4F4A-B3DC-E668A0AAFE90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F1BA9FB4-E667-994A-A247-92A1E18A0AC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F9B501AF-7326-124F-B22B-B79F02B3B13E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5B482658-00F7-7F42-84E4-1E4C8050D020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A72BAC2-24BA-AA41-9202-C6305521129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CB4A577-FA81-0B4B-A841-88C0957A533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10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250D0A2-E5B1-464F-9E61-0A6DDECFA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4D5B1DCB-D45B-804C-B9A4-7598CF60B1D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B8005C-836C-3343-82CB-331A5D069AFE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D665159-8AD7-5740-B4A8-F1B54EA68E6A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17E61386-733A-744F-8E40-4EAC7C2B66B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03B92DF-E44A-024D-A0CA-7B4A16C9893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7F781D41-5E0B-4F4E-8381-BB6DD19E0BBA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FB2D09B-730B-A04D-A5FD-5317C1AFFCBA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BB5D14B-12C1-2748-BF05-B7444C79831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C021D1DE-6EE2-8147-9822-CFCE855515C7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0ED18D92-2F4C-1F42-B52F-ACE06C313DC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3CC17C77-09CD-F940-BD7B-EB6A7FC73B0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41E044D-C546-D44A-B4EE-DC4CD97DFA98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17EE0781-E10A-F54F-882A-DF9C1F8264C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7D84C760-9AE0-8942-85E7-603C059401A6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BCA7519-5D23-C946-AAB8-21D79FA99FF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E2BADEB7-96B0-9547-BB81-E5F419EE8E67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A5DDB80-C5B4-184B-A4F6-82C930F79A5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4CCE320F-19C3-F046-AF06-8AAF75C712B7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5863BE9-CFDC-B745-9D8B-B038B2222F7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E3D4AF9-220B-0D4B-BA62-B56C9E0BB0DC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45163A3-F7A1-D546-AD10-471228DBF84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11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3_fot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250D0A2-E5B1-464F-9E61-0A6DDECFA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4D5B1DCB-D45B-804C-B9A4-7598CF60B1D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6EC12BC-03A5-5B4F-AECF-9E4CAB8333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321E840-C55D-1249-BD16-0FA09BC9CB5F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20A9DE7-4E27-AA4E-99B0-34349268FBB2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019807D9-F1F3-D544-A78F-B026741E5D0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0B1745F1-5698-634C-AFFF-6EC7689B4E2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E4909CD-5A7D-C943-8B30-1B30A3C5BDE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A2605B6-FB69-A941-B24D-1E244488B9F5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9BCA8072-26B3-B244-A0D3-E733EA10974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F8493680-5A5F-CD49-A358-A74B22EC337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E8C9A51A-43FF-974D-936A-2F08E6B69A7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72B25DF-9490-064B-AA7F-8531929074E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1FB1764F-F1F5-B64E-A5B1-75E82047D0AE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4E101F6-1D86-6F4C-98DD-4079724E721F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52387C7-63FD-A04A-A6A6-744A2C54BA45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EDBAEE0-B48C-9E44-A0EE-7634A0BBFC7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C4111397-A599-6A4D-B45B-4BDBA6C67853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7B90163A-F41C-1041-A221-417C9F158A07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110AD31B-4EE8-734D-834B-292C757EAD7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C467510F-2F73-2746-BE62-470D4A696BE4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94B4AE04-D8B8-3446-9C56-A96AA49A2D1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51A829C0-9931-BD44-8E6D-016C777DA1A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27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11857A6-D176-704C-9BA0-DC9ED4BAEB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D9A459F-7D7F-0244-ADD9-547EE882E2A1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9295979D-CEFD-2D4E-8BED-61A6F45EB6A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2187D58D-5429-D84A-9CFE-E786B11FA45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9C8016E7-C8A9-0149-9E64-27997A7A57E1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CA4F3F96-98AA-DA44-AE73-BDA60221D8E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CC50D141-69D0-284F-AE1C-A2CD7A14036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631E924A-64E3-544E-B177-8AF0335D291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26D77EAB-5902-BD40-AA39-FB4AD8DC6F0D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934D9090-EBFF-1641-BD05-E19A7263883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69095314-7561-5C45-9F19-8499A2F1836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34881E11-3E5F-D846-83EC-9B6A51361C1A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06EE29B3-540E-B049-8F4C-32D37A906E74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67358176-7DD7-5B41-BDF4-D624113ED51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AFFF71A7-BF97-7743-8568-5DB0BD32979A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38B7357E-C1E9-1541-80FA-7004B3190AD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3B38C52-9611-2B43-8DAF-F57CA978A46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EFCE4550-DED3-154A-A5DE-1C307F07A1D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032E21AE-E2CB-734E-BDA7-78D63C59EB6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57AD0EF5-DF27-9B4E-8647-B99419092F7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249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0F37EF8-6B78-AB40-AFCF-034156172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2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67F49E9-12B9-FD42-8E5D-A57B7CA191C5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DF7C901-F866-BE44-A038-C8BBFB9D12AB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687F3C5F-06BA-544F-A3EA-3C94C30B79D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9E55D267-C13F-654A-84EE-DE949121F3B1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6202653-15C4-6C43-B64A-1721BD516500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3DCDF95C-259F-CB4E-910B-60069D2FED36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2E4F3F99-37D9-3E48-AAFE-06444F62763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03D2EF9-2595-DF4A-B674-6A7D0B63BED3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C9F91711-514F-4649-A734-3F195666CD2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B6D17F43-424E-DC4D-9458-CBD12558DFF5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15BFD34-8B97-8F42-A748-F12DBCC3C70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27773A6-B851-BB44-BCDC-7AF01694F80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AC08DCA-01B7-7245-B1EC-35CA44F904B6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14B6E030-67CC-1048-AA03-7659ED2BA15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7BC3B966-CFDA-7049-9603-CD7318563B96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7DE4C076-4B58-6842-9E85-425D0ACD8E1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788A8F67-79C2-1D4E-A2E9-940317B83BA2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62D51E3B-27BB-7143-823A-33B8F4F5B30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75A81761-A7D3-124A-87C1-934EE09559D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BAC15B2-0C56-8C49-8BFC-8A20828851B3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797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0F37EF8-6B78-AB40-AFCF-034156172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97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C4D4BB3-57B9-F147-9623-56256AA347E3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5EDF081-629A-7D4F-80E3-2F5EAC6DD05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DCBCD6FE-7731-EF40-9237-8B25E0DD741C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2F2F2583-E8C5-F943-A764-F24AAA18BFA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50402B2E-8F51-0245-BE4E-221B0E765D2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DF285A6-636F-C942-8C46-EFE25CC6C10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6BA1832C-CADD-3149-9DEA-CB2C914AC0E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2CD23E17-3817-6E47-9757-25658EE08B7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EFAB414-3847-C94F-BEC4-306C1708C23D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6AFE4EE-F19D-5043-AACF-48336405C9CF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929EA74-B182-D046-A2CF-D8E5523A4D6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F0A5B563-2AF3-9242-92FA-98871D3B60D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C81101D-C397-6040-968E-E924296863F2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37BC1C5B-BE3E-8C47-B8C0-3E6A1DEB1B3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25497AD-220D-1449-9ECB-6D72C8845A1E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5E6D847-C8B6-4E41-B7A7-29E1FBDC0899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96EBDEA8-96A7-A14C-BD08-4EABBE3E9BA3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E474534-E562-2B48-95AE-1A2A11DD9388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5B45041-3B22-784E-94D9-3A60DF26CA0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25EF371D-84CB-DE44-94D4-4D8CA0CB827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09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2">
    <p:bg>
      <p:bgPr>
        <a:solidFill>
          <a:srgbClr val="003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01;g13efc458d1f_0_93">
            <a:extLst>
              <a:ext uri="{FF2B5EF4-FFF2-40B4-BE49-F238E27FC236}">
                <a16:creationId xmlns:a16="http://schemas.microsoft.com/office/drawing/2014/main" id="{1293459C-0A8B-9C4D-8251-7B9324A8405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3CC5267-848D-EA45-95E5-B2677D501E4D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BAF73D6-2F6A-1C46-A197-8592256D44C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FA0F290E-BE54-0740-BB98-CD1FE725BC0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DED020A6-D9A6-A54A-AF4D-94E5EF06068D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4AC67BFF-6F3A-BC4C-88E3-EF3AFA7A584E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E8399E80-EFD1-1449-86F1-B059DB265755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6B512EC-A368-E64A-A519-D35B669BC3C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CE4F9CD7-07D2-B842-A6A5-BBC1C0B50D9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5EDCD6AB-F536-BE4A-AF34-DCA2F326803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482F26D-7121-4B46-9A24-3D795FCA3D19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2EC41251-84CF-164D-9433-7004D396A754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24872327-5C4F-FE46-914C-A305D890BE6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F224FA5-21DA-284F-BC85-D5D5E1B45FE7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59C63CE-23D0-2849-ADC1-FE61452F21A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C5D5CFB-BE50-BE4F-9BD2-0D1EABEEF06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CE0A220E-890F-FE40-B416-9E35013A8C5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3D2E35E-4CD1-E549-BE44-C0B3D31822AE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92588C20-2873-2D4C-B493-A67F1C585CDA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8200A58E-C96E-DF46-83F1-F86A4719642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7AA5306F-2EBE-344B-A361-7A799A06722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71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658BB5F-8E14-A044-A27E-4C0F311B251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8AF4FE-52C6-F34E-9736-4DC1EE85F72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017A99DC-2524-9343-AA57-472AC4A7005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7EB2FC22-4777-434C-AC36-63D6494AC18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EE74EF4F-682D-0043-8EBE-165412B41A70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12B08FF3-B502-F046-96AA-6B773629D080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54090C0D-F688-AE4B-965D-91B5BEB80371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DE3E8ED3-9FE6-9346-9CC6-50EA274F6E8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B090149-4101-8C48-9DD0-175EE30FF104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7AF23FD-36A1-9049-86D5-E468F88F9CC9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183F7811-F758-3545-8856-850D60C8CB5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3A309376-023D-6B46-B323-2D91173E237A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499FB802-D385-1445-AE00-A8213233D9C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57EFB654-3110-5C4E-B423-4E1FEA23919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026C0218-474B-F040-8952-F2175F999A2E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34E8ADF8-FC6C-334A-A0F4-B9753C432EAD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0BFCC134-D973-7544-BA0C-B2C90F0A5AE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40002EBA-B3D9-0C40-B6EA-CF0759D09EDC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B748095F-71BE-CD46-8A6F-BBE12E0E04D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64B67307-23DE-FC41-B9FF-AA43B4C550DA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996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#tela_conteudo5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2B942D02-7BE2-BD48-9621-2A5EB734F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97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0D4164-7A96-784F-92C3-FF288030DE3C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E6160E7-8216-0247-B821-624F9594AF9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F3450B52-8040-2846-8635-507C4ABF248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54BE3864-4501-3A4A-AF59-82DE1340C558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69A93AB8-F029-624E-BB88-F4E058E9474F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A9C643E5-E239-C04B-B132-0545F1E694C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A95E9812-82CA-6B42-B205-E416201EFB7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B4CEEBC-8CA5-2F46-8650-BF094D83344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B6E36150-11F4-254C-AB49-64B5337130B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79D6E54E-B1F9-664A-96C3-87DA74C6D1DA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79A0C981-2EBC-CB4A-9BE6-F99A025793A6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0B68163-2755-5446-B473-805C9B1F2908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530F1321-6C2C-0945-9576-A27802B0BB3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4F072DCE-A18E-784B-8494-A7E207C6C91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0896D2EF-2229-094C-9C16-7F0F3139AD5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3695C5C1-A822-9940-9F3E-A386CF1BFFB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6229FF94-65F7-A940-9344-7ECB65CF6295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D42E1E32-B200-AE4C-8CCF-FF6CCE0D7DC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B4859F88-4215-4E4D-8DA0-9AB928A4F6C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6F38A96C-66C4-B74E-AEEC-2B7C6CD6C41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374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5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8EDA96BC-B448-114D-B65C-72D932AF2B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3300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279EB4E2-7F0F-1542-AB4E-0ED35AFDD7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613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930C1EF9-72A9-0F4B-AB9E-B1E24731DC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1926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FA310B30-B406-A148-8D25-2291331484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6240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1CDCCD85-CE7E-2041-841A-E6F89A8823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73300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366B1748-3209-4A42-A87B-6E8909750E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67613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4B879720-B7E2-F646-B351-72D434921E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1926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670E754F-021C-1140-9C31-D592FCBBE7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6240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9261643-2054-104F-98BA-334959D41F5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AD5ED1E-C303-9F40-BA1A-7520F8FF703D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89CD364-EA54-354F-BE17-C17C45B87BB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156C1D5-F973-3742-9A06-A4DD81B5F51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2268DCFD-9AB3-BF4D-AD2A-5A452B8DB12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E0E616EA-FA61-7F40-B94B-93288ACFFF5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9F96F9F7-F789-0744-99DC-E931076326D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7B599AC9-CF90-1D47-BFA0-FBDD681BD97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28" name="Google Shape;105;p3">
              <a:extLst>
                <a:ext uri="{FF2B5EF4-FFF2-40B4-BE49-F238E27FC236}">
                  <a16:creationId xmlns:a16="http://schemas.microsoft.com/office/drawing/2014/main" id="{82956217-8141-2A4D-B7A5-2F9A8157CCC4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2BC25CF9-A6BF-A64A-9BE7-71B346AF805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30" name="Google Shape;104;p3">
              <a:extLst>
                <a:ext uri="{FF2B5EF4-FFF2-40B4-BE49-F238E27FC236}">
                  <a16:creationId xmlns:a16="http://schemas.microsoft.com/office/drawing/2014/main" id="{9CA75A0D-8B6A-DF45-BB9D-5EE45030BD9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1" name="Google Shape;105;p3">
              <a:extLst>
                <a:ext uri="{FF2B5EF4-FFF2-40B4-BE49-F238E27FC236}">
                  <a16:creationId xmlns:a16="http://schemas.microsoft.com/office/drawing/2014/main" id="{96A43576-0501-4F41-9396-D8002813A05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32" name="Google Shape;104;p3">
              <a:extLst>
                <a:ext uri="{FF2B5EF4-FFF2-40B4-BE49-F238E27FC236}">
                  <a16:creationId xmlns:a16="http://schemas.microsoft.com/office/drawing/2014/main" id="{FD1F5765-ADB7-2644-9BC2-CC8E620B3AD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105;p3">
              <a:extLst>
                <a:ext uri="{FF2B5EF4-FFF2-40B4-BE49-F238E27FC236}">
                  <a16:creationId xmlns:a16="http://schemas.microsoft.com/office/drawing/2014/main" id="{331357A8-F53E-864C-8157-796A8FD0092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34" name="Google Shape;104;p3">
              <a:extLst>
                <a:ext uri="{FF2B5EF4-FFF2-40B4-BE49-F238E27FC236}">
                  <a16:creationId xmlns:a16="http://schemas.microsoft.com/office/drawing/2014/main" id="{F13F5B5A-7C6D-B246-B906-C67B65DF5A7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5" name="Google Shape;105;p3">
              <a:extLst>
                <a:ext uri="{FF2B5EF4-FFF2-40B4-BE49-F238E27FC236}">
                  <a16:creationId xmlns:a16="http://schemas.microsoft.com/office/drawing/2014/main" id="{4BB3C716-62F5-4F44-8A32-FABEA6A74DA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EF4AEDFC-5071-A846-AF16-4B4E13E8A88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B9D6C28C-B01C-B34A-9FA1-0BF6782990A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38" name="Triângulo 37">
              <a:extLst>
                <a:ext uri="{FF2B5EF4-FFF2-40B4-BE49-F238E27FC236}">
                  <a16:creationId xmlns:a16="http://schemas.microsoft.com/office/drawing/2014/main" id="{69E7D9DC-4C94-1B4A-9687-CF369C50B4C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9" name="Triângulo 38">
              <a:extLst>
                <a:ext uri="{FF2B5EF4-FFF2-40B4-BE49-F238E27FC236}">
                  <a16:creationId xmlns:a16="http://schemas.microsoft.com/office/drawing/2014/main" id="{0C05A018-6CEB-6A44-ABD2-06359CA4352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310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#tela_conteudo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5E57D160-6338-7A4A-8070-5482E95C80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0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B58E2D6B-3409-3D41-93AF-BBFFCC6E21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04499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936B9CD7-252A-CB45-818A-A70060AC7B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3098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92CB5660-BAAA-C948-8710-1E2F48394A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697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A739AD64-7FD9-0842-9DA8-7529987C6D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60296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4A5A36EF-4A0A-7D42-8886-4442070BE1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00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E4E6AA4C-D5C4-5141-ACCC-39F92D7136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04499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1921B577-C017-8D47-8127-7A7884E20C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098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51804F75-89DD-064E-8F8A-6E9D8B2CEE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41697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ECC8D40C-F791-7445-BF2F-E2079F31FA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60296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6FCC1A-BD1F-BA4F-BE95-367C175BB2E6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DBE7971-6E0B-2D45-A148-7661CD5F1C3E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0E8A88F1-3F51-9B40-AC7D-33D81B9F25B7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314CC89A-B26E-334A-9C3B-F465F6A10F4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34ADF7AF-C8F4-AD42-B18B-EF4EB3F7DD8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A83DDB1F-037F-AB42-AA17-5F798568BA6D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28" name="Google Shape;104;p3">
              <a:extLst>
                <a:ext uri="{FF2B5EF4-FFF2-40B4-BE49-F238E27FC236}">
                  <a16:creationId xmlns:a16="http://schemas.microsoft.com/office/drawing/2014/main" id="{7289AC22-A9CC-E241-934D-DDE22D0478C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419C5299-BD3B-2841-B9A1-4A6A37768EF2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30" name="Google Shape;105;p3">
              <a:extLst>
                <a:ext uri="{FF2B5EF4-FFF2-40B4-BE49-F238E27FC236}">
                  <a16:creationId xmlns:a16="http://schemas.microsoft.com/office/drawing/2014/main" id="{9FF8055B-52CC-7342-BC3B-D87356AF9A0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31" name="Google Shape;105;p3">
              <a:extLst>
                <a:ext uri="{FF2B5EF4-FFF2-40B4-BE49-F238E27FC236}">
                  <a16:creationId xmlns:a16="http://schemas.microsoft.com/office/drawing/2014/main" id="{4CBDAE5C-9DDA-F840-B4A2-000C37FB7D53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32" name="Google Shape;104;p3">
              <a:extLst>
                <a:ext uri="{FF2B5EF4-FFF2-40B4-BE49-F238E27FC236}">
                  <a16:creationId xmlns:a16="http://schemas.microsoft.com/office/drawing/2014/main" id="{7D3F88FA-7B3C-1B4B-BB0E-F3980B1ABF6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105;p3">
              <a:extLst>
                <a:ext uri="{FF2B5EF4-FFF2-40B4-BE49-F238E27FC236}">
                  <a16:creationId xmlns:a16="http://schemas.microsoft.com/office/drawing/2014/main" id="{37FA10B9-470E-1F45-92DD-7B9D6094351D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34" name="Google Shape;104;p3">
              <a:extLst>
                <a:ext uri="{FF2B5EF4-FFF2-40B4-BE49-F238E27FC236}">
                  <a16:creationId xmlns:a16="http://schemas.microsoft.com/office/drawing/2014/main" id="{A9B24F48-3E05-B246-BBDC-94572D725497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5" name="Google Shape;105;p3">
              <a:extLst>
                <a:ext uri="{FF2B5EF4-FFF2-40B4-BE49-F238E27FC236}">
                  <a16:creationId xmlns:a16="http://schemas.microsoft.com/office/drawing/2014/main" id="{01851FF0-EC1A-084C-A607-8AF6CA9661AE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26BC2FEF-0D7C-2645-B470-242D1BDB806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E2F20143-5C70-AA43-9225-763DF04A19D6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38" name="Google Shape;104;p3">
              <a:extLst>
                <a:ext uri="{FF2B5EF4-FFF2-40B4-BE49-F238E27FC236}">
                  <a16:creationId xmlns:a16="http://schemas.microsoft.com/office/drawing/2014/main" id="{E94904FA-C219-F744-BFAF-625D501C96D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105;p3">
              <a:extLst>
                <a:ext uri="{FF2B5EF4-FFF2-40B4-BE49-F238E27FC236}">
                  <a16:creationId xmlns:a16="http://schemas.microsoft.com/office/drawing/2014/main" id="{80C445DF-90C1-AD4C-A2C2-BCB0B3F588A4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40" name="Triângulo 39">
              <a:extLst>
                <a:ext uri="{FF2B5EF4-FFF2-40B4-BE49-F238E27FC236}">
                  <a16:creationId xmlns:a16="http://schemas.microsoft.com/office/drawing/2014/main" id="{39DF43D0-15F0-7947-8F79-D766EFB02AE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41" name="Triângulo 40">
              <a:extLst>
                <a:ext uri="{FF2B5EF4-FFF2-40B4-BE49-F238E27FC236}">
                  <a16:creationId xmlns:a16="http://schemas.microsoft.com/office/drawing/2014/main" id="{6C0BCE85-C6A6-7948-88F0-AA7D5B3928E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722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7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C5F65-BD12-9148-8700-D2E6B3CC0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FC50B09C-F382-7E48-80FB-2290D360210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F17ADB2C-40C9-954F-AF70-41D4D4419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8301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A4C85A38-D84E-4648-ADBE-EC82C2CD17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6690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51A4C59D-EA24-3245-AB08-B41B603C91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55079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47448846-76EC-DE46-B60B-DCF959AD1D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3468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E02627B7-17FF-BC40-BCD3-F206FE0D32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857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7B3445C3-91F8-274B-B52F-ED2D005B10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0246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10619C05-A650-7E4D-BAFB-80A916741B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8636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FAE07D77-0F6D-B54D-B381-736943074E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38301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E66949F4-BC1C-094F-9D1D-15B2EF1920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46690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88A9884B-E0F7-1346-863E-71D9D20A512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55079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3CB92ECB-843B-5E4F-8801-BBF1947B90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63468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8CB6CC3E-DB37-6148-97BD-D065D2ACA1E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1857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35B656BF-FFDC-AC47-9F6B-27F159AB36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80246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6" name="Espaço Reservado para Imagem 4">
            <a:extLst>
              <a:ext uri="{FF2B5EF4-FFF2-40B4-BE49-F238E27FC236}">
                <a16:creationId xmlns:a16="http://schemas.microsoft.com/office/drawing/2014/main" id="{7C407D7B-7D09-544C-BFA2-E1E57A58FA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88636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7" name="Espaço Reservado para Imagem 4">
            <a:extLst>
              <a:ext uri="{FF2B5EF4-FFF2-40B4-BE49-F238E27FC236}">
                <a16:creationId xmlns:a16="http://schemas.microsoft.com/office/drawing/2014/main" id="{8140DEAB-A1C2-E841-B8DC-EDFED00A4B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8301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8" name="Espaço Reservado para Imagem 4">
            <a:extLst>
              <a:ext uri="{FF2B5EF4-FFF2-40B4-BE49-F238E27FC236}">
                <a16:creationId xmlns:a16="http://schemas.microsoft.com/office/drawing/2014/main" id="{977997C6-F2BA-CE41-BBE6-4B8A1824AC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46690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9" name="Espaço Reservado para Imagem 4">
            <a:extLst>
              <a:ext uri="{FF2B5EF4-FFF2-40B4-BE49-F238E27FC236}">
                <a16:creationId xmlns:a16="http://schemas.microsoft.com/office/drawing/2014/main" id="{932BA554-B2C5-3A48-9DEB-ECADD06A5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55079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0" name="Espaço Reservado para Imagem 4">
            <a:extLst>
              <a:ext uri="{FF2B5EF4-FFF2-40B4-BE49-F238E27FC236}">
                <a16:creationId xmlns:a16="http://schemas.microsoft.com/office/drawing/2014/main" id="{ED25FD9A-D255-F445-ACFD-62105770C80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63468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1" name="Espaço Reservado para Imagem 4">
            <a:extLst>
              <a:ext uri="{FF2B5EF4-FFF2-40B4-BE49-F238E27FC236}">
                <a16:creationId xmlns:a16="http://schemas.microsoft.com/office/drawing/2014/main" id="{A08AD39D-0DC5-4C4C-94F7-F69F6BA4974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71857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2" name="Espaço Reservado para Imagem 4">
            <a:extLst>
              <a:ext uri="{FF2B5EF4-FFF2-40B4-BE49-F238E27FC236}">
                <a16:creationId xmlns:a16="http://schemas.microsoft.com/office/drawing/2014/main" id="{1FE1E5AF-2265-A04B-8FCD-7C9544AE2ED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80246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3" name="Espaço Reservado para Imagem 4">
            <a:extLst>
              <a:ext uri="{FF2B5EF4-FFF2-40B4-BE49-F238E27FC236}">
                <a16:creationId xmlns:a16="http://schemas.microsoft.com/office/drawing/2014/main" id="{8C2D05A4-5D28-134D-AD56-9E9E1BA9DC2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488636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69E6B42-35BF-864A-9141-1A1D52020A69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7151D8D9-07CD-F749-8EF8-81057ABB8CD6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BFFFBD52-7F3E-FB49-9818-AE1AC3F1552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273B44E5-617C-DF4C-93C3-3ACF4D49040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38" name="Google Shape;104;p3">
              <a:extLst>
                <a:ext uri="{FF2B5EF4-FFF2-40B4-BE49-F238E27FC236}">
                  <a16:creationId xmlns:a16="http://schemas.microsoft.com/office/drawing/2014/main" id="{54279F88-CC9F-C14D-A2D7-7C10880D798D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105;p3">
              <a:extLst>
                <a:ext uri="{FF2B5EF4-FFF2-40B4-BE49-F238E27FC236}">
                  <a16:creationId xmlns:a16="http://schemas.microsoft.com/office/drawing/2014/main" id="{4BBFE956-CD20-0543-9D54-A9ED6F80C366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40" name="Google Shape;104;p3">
              <a:extLst>
                <a:ext uri="{FF2B5EF4-FFF2-40B4-BE49-F238E27FC236}">
                  <a16:creationId xmlns:a16="http://schemas.microsoft.com/office/drawing/2014/main" id="{CB3D7F83-65D2-6E40-8F2F-ECA5BFDEE95D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1" name="Google Shape;105;p3">
              <a:extLst>
                <a:ext uri="{FF2B5EF4-FFF2-40B4-BE49-F238E27FC236}">
                  <a16:creationId xmlns:a16="http://schemas.microsoft.com/office/drawing/2014/main" id="{31CB68D2-774B-7B46-A8BA-AC1A063603A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42" name="Google Shape;105;p3">
              <a:extLst>
                <a:ext uri="{FF2B5EF4-FFF2-40B4-BE49-F238E27FC236}">
                  <a16:creationId xmlns:a16="http://schemas.microsoft.com/office/drawing/2014/main" id="{F3EF39D4-AE9B-F641-B1D1-8A5F9651E42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43" name="Google Shape;105;p3">
              <a:extLst>
                <a:ext uri="{FF2B5EF4-FFF2-40B4-BE49-F238E27FC236}">
                  <a16:creationId xmlns:a16="http://schemas.microsoft.com/office/drawing/2014/main" id="{0CE0DA96-C8AC-EC44-9EAD-FF19FBCADEB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44" name="Google Shape;104;p3">
              <a:extLst>
                <a:ext uri="{FF2B5EF4-FFF2-40B4-BE49-F238E27FC236}">
                  <a16:creationId xmlns:a16="http://schemas.microsoft.com/office/drawing/2014/main" id="{E8DAA532-9D07-9D49-A363-C852607228A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5" name="Google Shape;105;p3">
              <a:extLst>
                <a:ext uri="{FF2B5EF4-FFF2-40B4-BE49-F238E27FC236}">
                  <a16:creationId xmlns:a16="http://schemas.microsoft.com/office/drawing/2014/main" id="{39B44E03-7A76-B54B-A607-EFD475C4D16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46" name="Google Shape;104;p3">
              <a:extLst>
                <a:ext uri="{FF2B5EF4-FFF2-40B4-BE49-F238E27FC236}">
                  <a16:creationId xmlns:a16="http://schemas.microsoft.com/office/drawing/2014/main" id="{37BF8D4B-208A-C949-A40B-005ABA4C171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7" name="Google Shape;105;p3">
              <a:extLst>
                <a:ext uri="{FF2B5EF4-FFF2-40B4-BE49-F238E27FC236}">
                  <a16:creationId xmlns:a16="http://schemas.microsoft.com/office/drawing/2014/main" id="{08318840-9D05-AC4C-8B59-422973CA6EE2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48" name="Google Shape;104;p3">
              <a:extLst>
                <a:ext uri="{FF2B5EF4-FFF2-40B4-BE49-F238E27FC236}">
                  <a16:creationId xmlns:a16="http://schemas.microsoft.com/office/drawing/2014/main" id="{F1B24A89-D16F-0D41-ACA9-FA099ADF95C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9" name="Google Shape;105;p3">
              <a:extLst>
                <a:ext uri="{FF2B5EF4-FFF2-40B4-BE49-F238E27FC236}">
                  <a16:creationId xmlns:a16="http://schemas.microsoft.com/office/drawing/2014/main" id="{F4EB15D3-97FF-0447-9C8C-4BF59C94787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50" name="Google Shape;104;p3">
              <a:extLst>
                <a:ext uri="{FF2B5EF4-FFF2-40B4-BE49-F238E27FC236}">
                  <a16:creationId xmlns:a16="http://schemas.microsoft.com/office/drawing/2014/main" id="{40228538-F25F-CB40-A07A-8FFD758FCA5A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1" name="Google Shape;105;p3">
              <a:extLst>
                <a:ext uri="{FF2B5EF4-FFF2-40B4-BE49-F238E27FC236}">
                  <a16:creationId xmlns:a16="http://schemas.microsoft.com/office/drawing/2014/main" id="{789EBE7A-63BA-2E43-9714-F096B4F71DF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52" name="Triângulo 51">
              <a:extLst>
                <a:ext uri="{FF2B5EF4-FFF2-40B4-BE49-F238E27FC236}">
                  <a16:creationId xmlns:a16="http://schemas.microsoft.com/office/drawing/2014/main" id="{190163D4-796B-BA4E-95FC-A5CB8EC3448B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3" name="Triângulo 52">
              <a:extLst>
                <a:ext uri="{FF2B5EF4-FFF2-40B4-BE49-F238E27FC236}">
                  <a16:creationId xmlns:a16="http://schemas.microsoft.com/office/drawing/2014/main" id="{FE4B8EA2-BB67-A740-A0DC-72EC6792978D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801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5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A9BED83-1707-6A43-94D6-2D28F9FA0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4300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11676D7E-75BF-B84E-B3DD-9F813A32F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1824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Imagem 4">
            <a:extLst>
              <a:ext uri="{FF2B5EF4-FFF2-40B4-BE49-F238E27FC236}">
                <a16:creationId xmlns:a16="http://schemas.microsoft.com/office/drawing/2014/main" id="{7D5BBDF1-8A6F-1F4C-A90A-846CFDB851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176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B8643C2-BE86-3742-B25B-CD1FAF71D08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E4A3AA7-EAA5-F24C-B450-3858D907A93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C15ECA06-D3D6-A44A-8019-C14D1E11199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744078B7-133C-3441-A839-26F3DF78067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6561027-5F72-F94E-BE4F-53F6037FB7A3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EB7C3EF-AEF6-FC4F-BC33-22CFE2FF0A7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DF22AD89-8F05-8F41-8600-3BDD21A9477E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2940361-9ECC-1B44-B067-D727A62E6F2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47D86F4E-0381-4E40-9B61-E24279EE31C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30C135AD-398C-EE43-A940-1251D2A2D05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A641DCD-C240-214C-9881-CA24547FA3A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B5CD3BE9-820F-2847-AE57-2CAAFCCC18AF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C984E32-27E1-2949-A33F-84F456B19F2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DAC86BA-E3CD-3A43-81C7-93F1FB0FC75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EDDCF406-3577-2B44-83A8-C7786089FCB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27AD8A7-2C0A-AC4A-A58C-1EB18E9C5E65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CCDC7FB0-9474-8A49-B78C-B0A4F8C8224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869E061F-FA2F-C74F-AF6B-5782398F4E4D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449CEF88-DE40-424A-924C-511B60A113FC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FF018C00-4CD0-754D-82B1-473F55624EA2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396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EAEB6-47C1-2F45-A24B-48662E4DC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15AC83FE-590A-C943-9FB6-E9DC9C0AF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D265D8AA-3C84-BA49-82D7-CEB8F59CEA58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1E6AE35-8007-2F45-9049-B40800055E6E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CD542D9C-BAB5-A349-A9E2-A7862D72DDA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0D73C1C-0695-E543-8AD7-C24DF04430D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D89C003D-B616-E542-B3BD-F6E67E18A6DF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0E8AF264-172C-2845-A0CC-81ED3D5B655D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1ABF9D09-B512-634B-B288-022EC826744A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6FD566A5-10CA-C74F-B88E-AE5B04D285FB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3140E6A-A3AD-E147-8003-CFD141A8CA63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91B7C6A-D712-0441-B388-625CDBEEECFB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EA4BD5B7-4571-944E-8156-9DCA0336CE0A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D08173AE-D650-5A4E-92FC-D5CD5596CD12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BA59FC4B-7E9B-424E-AC89-3D42DAF822F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7A7E963-1DF1-C043-9EEE-4BA78B70FE34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8033C91F-9069-5A4D-BD5A-11A044EF9A8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7244A944-D3C6-5543-BF4F-37C5CFDC30C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6EB75E95-1B62-F247-9AF4-F048DD83B74D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1D3BD033-2DEC-0841-86DB-BB60B13C516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55891363-44A6-CE45-B898-55699FF3AAE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E554605-4ECD-444A-9310-054700FE940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280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6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EAEB6-47C1-2F45-A24B-48662E4DC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15AC83FE-590A-C943-9FB6-E9DC9C0AF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D6225627-C1F8-0C4E-9848-155508A61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1800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2FE9BE44-AC3C-E04E-88CA-817FEE7484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016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00C78054-DBFC-834A-AAEE-F87B4ED1A5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1800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041BB20E-79B0-7A44-8D63-5B2B04B0F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16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DAD9341-4011-E04D-AE98-FF1B034064A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1D22656-06C4-884E-BC21-371EC42EEEB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F4DC0DD-CBBC-0B41-96EF-CB950A02E9B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68D565D-4EC0-4E48-9A70-00F9E8E7A92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1E69AC4-5E3C-D241-8E83-9720E75F039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E4D9F63-9AE8-4C48-8C37-C42E368A1C4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793729D0-6917-3347-9B7E-D4B6FB2D064F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7CA02314-2A0C-D24E-AAE6-BD473F5D8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2BCFCC48-59F7-4B48-9882-04F01305C615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3B0F2D45-FD3B-784B-88B1-BBBF8C01F6E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4E3399F-BB77-CB48-86C0-90556BA53A28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7A42C152-6888-3240-933A-4322FECC00A3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E13CDE19-A926-7E4A-BACF-21C27D06971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747A936B-69EB-F44D-ABB0-45111E73DE0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6BD17C6A-1A0A-474E-B31B-B460A26ECB7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B3587661-9513-174B-A181-69337EA4FBB7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8" name="Google Shape;104;p3">
              <a:extLst>
                <a:ext uri="{FF2B5EF4-FFF2-40B4-BE49-F238E27FC236}">
                  <a16:creationId xmlns:a16="http://schemas.microsoft.com/office/drawing/2014/main" id="{211BB6F7-D9DF-7848-87AC-203F1057284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A6D8E4BF-876D-CB40-9C31-119D8FF403B1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30" name="Triângulo 29">
              <a:extLst>
                <a:ext uri="{FF2B5EF4-FFF2-40B4-BE49-F238E27FC236}">
                  <a16:creationId xmlns:a16="http://schemas.microsoft.com/office/drawing/2014/main" id="{996D31D5-ABC4-3C4F-92DE-D0E65ED284E5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1" name="Triângulo 30">
              <a:extLst>
                <a:ext uri="{FF2B5EF4-FFF2-40B4-BE49-F238E27FC236}">
                  <a16:creationId xmlns:a16="http://schemas.microsoft.com/office/drawing/2014/main" id="{058FA562-BADC-8A4D-9F67-6E1EC462C04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024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C5F65-BD12-9148-8700-D2E6B3CC0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FC50B09C-F382-7E48-80FB-2290D360210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88C876B-5D08-B849-8DBE-17B4C036FF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0B1C4AC-70FA-4E48-BC2E-7BB4E619D5E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E86D4C5B-08F2-544E-B3F5-951AE35C82B8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9CE3DD56-25FA-524B-859A-9A062EF7B428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0BC5C1F2-3B87-914E-9BF6-0BD45C7FDDA5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87F18C5F-725A-BA4C-9E68-E4D01AA1872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DE8FF3B-CCAC-DA46-A0A3-53CF00F18196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9B724278-C30E-0B43-9788-A7D99654C73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8ACAD13-6FC1-0548-A64C-049E5AFCAC0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16180D3B-253C-1D41-9B3C-53D0EB0B05EE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00C8EAFC-DA4A-5D49-A1AB-CA15640281DC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43D73101-9F25-9A46-A5EB-1558DCF1E5B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A2B0BD89-2B9E-B940-8EA8-1D5657C2A315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6329706F-BDA8-4646-9370-DF0D2CCE4CB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9651A4A0-3F1B-A044-A5C3-A912CF3997BA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45586AC8-BA59-C54A-BBF0-0E25BA567AF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D3AD4702-2782-9D4A-A31B-51BF2F47E78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43FD876A-DC7B-8D47-9AB3-DDC85A556699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68D88D74-3E6B-6947-B6CD-3E9B366A536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6CC7FFC-0637-3E4C-B44C-B29ACDCA745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01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431BEA-0279-A64D-A90B-3799977B3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47224F8F-F515-E94A-93E5-B1243EC9949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EE05E68-6975-FC4F-A830-5DE753374166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06298FD-A6F7-A640-AF82-7EA4A65065E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C371A634-060F-524A-BC28-8706C826D984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A4C93627-B589-3A4A-AC98-BEE86CBBDBF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4162E252-3BA7-E346-BEDF-0DFBDAE0F54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76CE9436-4758-6548-B779-D5AC0AE79A6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C8C855C-E657-C747-97EC-AED1EC4D049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AA9C1A32-0A04-554F-A05F-8B61866469A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221BEC2-BF2A-9B43-A92F-2BA3596A2B7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2CF9C0C-270F-D944-868A-12CE90FB198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902A52B4-3655-2A47-94B7-DEE36EF9C3EE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F0308D74-0307-1B46-AEAF-C68A7176BFF4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A88DFA1C-58F0-3C49-8467-C85B856A0C0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0A5C986C-9480-BE44-A1EE-AE3391C2573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27514321-9D01-5A45-9C97-44C5FD927EE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461438A2-F301-F647-B31B-0683C3294FDB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38AF482-D419-7E4C-8229-24C92571137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81FB97C0-F2F8-6449-BC4E-8A3D29133E0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D123C2D2-8851-CE4A-BA94-12508B839EC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D76A0B5-2608-3141-B340-59A19B7C5A5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69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B62864E-CC42-F44B-B592-DE9D757B4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7A0AC0B-BBE6-CC41-B637-0E6FEA33BEA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3E92530-60FE-1649-87A1-1223C688A72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CF235B59-685E-B049-8E87-E69E897C4FC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2AA16CEE-1DF2-A442-847A-CA4228DE451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183474FA-B70B-154C-89D2-6DDEE5180A9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6DE73941-8CD5-5948-8BAE-A62DB6B8062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02D81A1-7FC1-914D-938B-AD48B5E375A4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A4CA667B-EDB6-9949-AEF6-4D470E840A1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B9236143-7626-A541-9296-B94C0A013CA9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5052174-6BEF-4642-B408-FF72DF8745F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43DB0C69-8168-C342-93DD-0D83D82D13E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7EEE1842-5E8E-DB49-AEAE-63CD844DCFF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775A866-9C2A-DB49-9E62-EF1C22051E1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A4101CCF-83C1-124B-9ED9-E0A40FE4B28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6C09BBAF-B805-B74F-9E7B-79330CDAC3D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758D199-F3F5-9D4C-B390-C2D9AA938BD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E95EA25-C642-AF48-8E6C-F2361A593D15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17F896E3-02E5-9443-AA4F-9C84198D1EA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AE24A2C1-F8C5-BC4D-B700-D530E15010F0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EDDD6073-49FB-B946-8C48-9CBBB72ADB4C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5" name="Google Shape;137;g13efc458d1f_0_52">
            <a:extLst>
              <a:ext uri="{FF2B5EF4-FFF2-40B4-BE49-F238E27FC236}">
                <a16:creationId xmlns:a16="http://schemas.microsoft.com/office/drawing/2014/main" id="{C351DBBC-B4CD-4F4D-B17B-027BE0AD0A2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50" y="3140850"/>
            <a:ext cx="2690949" cy="542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4800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a_conteud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DE33D4-D452-C84D-92FC-06344C3BA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D46F7409-71DC-D944-89B8-A61DDA044B2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5B79557-FD00-144B-B351-0FCF56B81E02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FD32B5A-2576-8847-9A08-E83F8247592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478C55F5-3000-2B4E-9D44-E65E0ACAF4E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B67024E-6953-0F4D-9529-B190B6F55E6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DD1F4683-39D6-C54F-B747-0C630FF443F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2CAC1309-C3BA-C240-BEC7-C4E64BF8B92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3B0218D-AB11-C844-B698-2D103E93F14A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5489F323-83CE-894D-A433-06B5C5D8E4F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DBC4BE6-55C5-9947-B625-37CAEB035DB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317E04B-2A4D-7642-92E9-B408FB1A7C6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AC81EF77-5EFB-E24F-A847-0AC8644FCD6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E980F451-EC5A-C941-B2B6-B78516323195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3DDD0462-1772-B341-8681-D8D221C6F154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85EFD74E-7124-B045-86E4-A4208E081C8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49B908C7-1D1C-AC42-B402-5B01B87B70A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053B9B9D-2FDE-FA41-A284-56A9A26E6623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F0EFF8C-56C1-3147-B2FE-55B7DA735CD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CB616563-E5F2-344B-87E6-98CC2AB37F7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C7C911DE-D6AF-FD47-837F-2FEC5D5A09A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ADE9071-37B3-7F49-BFCE-3A42A71255DA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396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CE04AB-33FA-174F-84F3-8C99E69C2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DF0DC83D-E6A5-D14C-9A74-9820800D02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8573662-42B7-D14C-9F31-486094F0B4CC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4304774-5502-2746-81E8-873B29D9100D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F2C150F9-D8CD-1046-9C27-90D6066464D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CF4C9509-CC8B-654B-8DEA-4FADC4E929D1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8E93DE71-8106-C94B-A9AD-FDE28B832501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51FBBFFE-9B5B-F74B-9F12-9E1DE72D673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4C4908C7-B989-344E-8F7A-6697FCB70BF6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40088F9E-3079-B445-B137-17925CA9B5DB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FCE9A7D0-FDD8-7645-9E12-3BD5CA6681E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6259A11F-E6B9-9348-9CE8-7808052AEB0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F10AF8D5-B28F-1E46-882F-DDE9EA29CCF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96A0AD52-92E9-944E-8CEB-38BF2136462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93766574-1F39-9B44-BF30-8320BD5F94CB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146FCC1E-04FF-5549-802C-1663FB10961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B859C21F-EE54-FB4A-8BB2-6A5F5BE8441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1C1FC6A2-D5C3-6C45-BDC6-530E26537263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79B96E29-12C3-5C4C-87F3-00AF1DED3BE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612BCCD0-515E-7842-B930-0191E6DB65C0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D5B21E6B-BC75-B44E-99E1-395F5CA77F9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B59FA8DA-83D5-C24D-A5DA-894B51D88D7F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9871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10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CE04AB-33FA-174F-84F3-8C99E69C2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DF0DC83D-E6A5-D14C-9A74-9820800D02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6EE7160-3646-B549-9BC4-FA86A3039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641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BFA5E9-5E06-6C4F-BCA5-722FC6E17EA4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9D4643C-63E7-3245-BD7E-977CE887D67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3C25EA96-23DD-1940-962B-25AE0386CB1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436BA13C-F11A-F744-864A-B3AA8C46ABE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9E81BAEC-7656-8742-AED0-8E3EC79BE6F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9387257-F7F5-E441-A5D4-F4A5E2E06D57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98B2F513-86D3-CD45-A7C4-70C8B48C31C8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89F863D0-B0E4-5A40-BF05-AEDA137CCC5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8908FFA4-215D-F142-A110-78DD1C60C049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1DDA2D25-38EB-E24F-AC94-2B1730862EC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CB457598-1F87-3949-9360-048728C2F345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7FA6B8F2-B9EC-F549-BBD9-FD80BD56602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A812F570-F5FE-B244-84FE-4E690EA2176D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0B8DD529-A2EA-DD4D-9999-40508B8184A5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C232A5C-1091-5E4B-AA36-AEE01CE1866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799597E-E4FC-A04F-9C00-DF2DF9A1531C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D1C7544-153B-4A4E-B0BC-3F4D8FC2CC1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E022E389-4835-864B-AAD8-4EDD4357566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0F7CE108-8B54-4646-994D-DFD45559344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B601514-7B80-3942-BDE3-09D4191AD409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380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067723-761E-0249-AB14-7CC626C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95CBC43D-936B-2448-9CC9-439731D9B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400A9EC8-6ED0-D74E-A0E0-E9C90C136D6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E49250-423D-6E4C-8156-E416852C2D9A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6EB10E73-0B07-6343-8AA2-08317255A9E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5AA92FF-5A7F-D94E-82C2-C5C412CDDCE4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887B6EAE-2B2B-9A48-8067-67F6B171673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D079C7D3-AAF3-6142-945F-073F228D4AB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64A896B3-1CDC-7F4E-AFA8-F7F74E8796B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1865CADF-8EF9-B74A-BBBC-5814E994043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87EB5AD-F99E-6945-9DE7-9850CD0BAC0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98AFC76-A376-5341-97C2-66C44BABCF56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4484DA2A-2411-0841-96C0-FE51CBF1832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50B1E969-FE66-8E41-BF42-3090BEADF0D5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FBF450A0-361B-1C4E-9DCC-A001E96BF71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389F796-EB02-174D-A99E-8300292F949E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8E8DE654-0E8E-3C4F-8A71-665AC3E879AB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88F195AB-4D75-F247-8DC1-81F7597EF706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F775467F-9B9B-8E4F-B56F-78270BE427DB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76C0DA0C-D409-F74A-94C0-7492E2253FD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9AAD5E60-B404-8444-AEA2-B42B29EC6185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C2D163F6-8E99-6A44-A7E8-F127802C34E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70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1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067723-761E-0249-AB14-7CC626C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09011900-6779-DC40-8B3A-5B7BFDF8D0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95CBC43D-936B-2448-9CC9-439731D9B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A94D93EC-AC7C-D44F-97DE-0889A8A5838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E71459F-ECC2-5446-AF50-344DE255911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D6A0FD01-8E5E-FF4D-A235-9E3ED088D283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653130EC-D4A5-7D4C-952F-E1C6339B0A1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9208FE3-ABBA-404F-8C32-A0D891C99983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49791391-FD95-AE40-910E-34CFDA1927C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6C5EA740-B29C-4C4D-81D9-736F80CF80F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F0C4AD00-DEED-BE43-AD91-7C96E67CB2B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E908D45-CE2A-D740-971E-D82FF3E1A6C8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A09917B-EA4A-644E-9B43-673BECBDD8CE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B1EFC08A-24C9-6D49-8971-0A0E66CAEF0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ABE15013-CB7D-C94B-9685-4CB9DC685237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C13D2B5-77ED-804A-9CBF-30851E5A4E70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F7FF31DC-AF19-8545-BBD1-E71B59F8D3A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51952B74-B1E9-C043-8623-A50F74A1A65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C64424A-FC21-0B45-B84F-1C19CB9616E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391BDBEA-2FF5-AC43-85AF-8A0D30412A8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FD155395-846F-6E49-B7CD-9AB1931BDCC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BF17BCC-7D6C-BF47-B710-BCA1923686B0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FCDCB12-A964-2647-9FD0-673C8542BFE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989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09E99-F043-474B-A740-56BDBF602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C272DB83-55B6-F340-8234-5E62E136F7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02295E0-1CFA-2D4C-B5AC-7DC2F4F3BD2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797EB1B-BB2E-A146-8FBE-1D75701BB71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29D6D5EE-D636-7E42-8CC3-33CD600F2738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62CF3AA5-DD60-704A-9F7C-553A0058BE3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9B5A3A8E-16C9-9D4D-A698-AFA49099EE24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6F9F4AD7-C11B-B14D-B1CB-3DF3D08653B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2D5649C2-6500-9945-9F82-15E1890CC05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9A453C6-BA87-7D45-B400-1DA348F1079A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E87EA642-31E8-324B-94B6-7184106805F2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A4C570E-11FE-8E4A-B8E4-8F4199EBF8F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8C89AC7B-3AED-1D4B-B6A3-B945FB45738A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736B98BB-AF5D-4F4E-9A8C-05B0A9A7A52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949CEFDA-D324-9545-BE17-1BAC3B06C310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01F9407-E860-FB44-B641-A2FD1278A68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5B30B504-7373-6F45-9422-C8F509FAE5B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B7E06C2C-1D85-6E46-890A-C21D4010C28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86409138-35C0-664E-815F-49F89D7DC9F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EDE15A91-37FC-394E-9463-84DF5A1EB0E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31338CAD-C030-EC42-A4FC-9ADB04D48FB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70413A39-B052-C64F-8050-F058C3FF2DB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12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0AD75B-5E5C-CD4D-9280-5747B3728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1A78302-D411-4541-9812-BACD180B019F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F388C96-869C-6F41-ADA3-34026735A96C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B2B3FD65-2BB7-F04F-8970-A01F906FA72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642C1724-4F52-CC49-86F7-50E170B53EB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A13CE216-363A-AD46-BEEE-14D1F4398848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744A4961-37BF-5B43-93C2-B8857AFB4790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D206A0B1-4CFA-D348-B23F-A36CF9E7726D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0A9D3426-FA8D-6F41-B40A-DC08677507B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000E311-A37C-E843-9039-A9E5AF4B14D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A32E51A9-8B49-3940-889A-F83D50BFEBEB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1D1624E7-28EB-5247-8ED2-992CA34EE02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D20641C8-4F3A-974B-9121-93B0AB8D78E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73FB697-19D4-8E42-8B29-C70C3D9812B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68477945-6899-454E-91BA-0816DE30AA9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B039C2A-1726-884C-B043-FCE65BF6DD5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4E118D96-B995-5F46-8B0B-B6E92E4E7DF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A69E82E2-B934-4A48-A391-F33BA28D99C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EB4FA8DB-E86A-5544-A6A5-96019F9E4D0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7B5B33A7-1C1B-F74A-B031-BD5D7BA973EB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E1E58BA9-7C58-9E40-AF9F-126877C3C9A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39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F2FB77-C40A-DD4C-883E-11C5BE445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6C1B20E-0ADF-4C4D-BFEA-E7E5C6180E3E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57307F8-2E24-944A-8120-9D8D7CBC383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188021BE-1EE8-8045-ADA8-043EA14C9075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18A429E8-C397-8F4D-AC92-7C93FA937BF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1D475408-A3E4-9643-9C7D-0F9E9C12DDE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50571821-07DD-DB4F-92E8-0CE2FBCAA0AE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9F2E26C0-8BA8-D742-9B8B-92A46EE2A59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DD7998CF-2EFD-CC4F-A73A-5F6AEE30552C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B30E8500-D154-3842-8342-A80EF7205A5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F70E837-AFAF-CE45-8C4D-174D2F56A4B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D85B2F41-85CD-2A49-8E1D-B2CBB3CD955B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1FBF4D8F-66BE-AA45-997A-63F4BC23F8D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4F188E5-37DD-564F-AC29-9B619B90CF3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69D4342F-62F3-DC44-84A9-BD1B34EF284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75368B4-3351-2E43-9100-CEBDEE79617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5C9DEACF-CE39-F841-903A-59A46454152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8576A66F-DB80-3849-8E16-FE46556E28D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4EC81A2-2477-254E-BC1C-F95A0FB6743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267182EF-6518-1943-B915-EA324D71DAD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6E0F3BDA-C501-1F45-B9D8-FE04C70E7E1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42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27AE2D2-FD7F-EE45-AB0A-24663D722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07DC4A0C-FFC3-6F4C-AFCD-E29B0329A54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2B53F9A-6A50-D940-A328-92F3185AACE2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F9402240-A553-4742-8456-EC7B4B3BF4B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35AE1750-395B-CD4C-ABE8-50E901A2BFB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BAAE6439-C6B7-094A-BF6F-4CE0B4DEEA5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C958FE9-DF47-054A-B883-3EA76371952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96859B6-110D-1E45-ADBF-970602BA7A6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15CD785-1C9B-C841-8A59-4E7E762E210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3BAE4A1C-B27D-3B4D-BE73-1824EA3F2FA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8B31E68-1CCB-AB49-AD0D-6439376ACF2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07D818FC-6D66-C649-851D-792D11198AD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682A19BF-2427-FA43-A31D-AF27D12D035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6C3173D-A665-8546-BB6F-4FD6C11397D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387C892B-591F-E44A-8CA1-2CA6581EDFD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DFC3E4F-C415-2248-879C-A9F78EC100DD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669D5B27-7A3F-274D-8034-BC73A387AB38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681AE30-F284-0248-BD7C-1F0291D3006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502EF33-0563-FF49-BDBC-10CD722B645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1C41F305-BB73-1E41-B5AB-EBC4A9ADDE7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AB8EDD46-3881-1542-A4A9-8223B92DC24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89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abertura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0E0A91C-805F-1546-A8BB-301A7EFE8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oogle Shape;155;g13efc458d1f_0_65">
            <a:extLst>
              <a:ext uri="{FF2B5EF4-FFF2-40B4-BE49-F238E27FC236}">
                <a16:creationId xmlns:a16="http://schemas.microsoft.com/office/drawing/2014/main" id="{77B6D4BF-EB92-7644-A9B4-D7E20D8FC33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9131CA3-DAB7-DA48-86D7-D75A5C14230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B050111-19E7-9949-BF05-3BD618BF817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23F43B78-5263-734A-AB70-7FECB559278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783EF2E7-82A7-AD43-B5AB-6884C9E7594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BE3A4750-26F5-8A43-B5B6-CD4081EFB7C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2B6C39C9-1D41-C048-A549-D7119D45538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9BC6AB2F-17B0-9541-B759-222ABE32C5A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D8ED35E-033C-3143-B417-BDD5B2FB80C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1E2D0CFF-A75D-C046-AC98-A4E636E5C7F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5EEAC6B-2C1E-824E-A1A4-0538A9457E6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C1CC32F-FC25-AD42-B70A-E20827D86FD2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BF6068E-570C-AF47-8E9C-8E799D0A8C1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36D0F3B-0EE7-5E4D-AAC8-CCF0DF9037E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D57A27CD-6844-074F-930B-930516AFFEF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C72682E7-A80A-B145-8A7B-BC0DC038D27D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A9F92326-11E6-B241-B726-51AC466C80F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21708935-B376-9944-9C14-360A9878164D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5D0935C-F8E6-EB4A-9E67-E9B3516CB63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F0350CE-8963-5D41-B5C2-FFC6A3E9D0D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6AAC7FAF-1F82-C94F-8C40-E0CC71D6D48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56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580E2C0-E80C-0A47-9645-28E155A0D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oogle Shape;201;g13efc458d1f_0_93">
            <a:extLst>
              <a:ext uri="{FF2B5EF4-FFF2-40B4-BE49-F238E27FC236}">
                <a16:creationId xmlns:a16="http://schemas.microsoft.com/office/drawing/2014/main" id="{2CD14E6D-4A69-374F-8B3C-9622654FECD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7344B1B7-C690-E145-BD23-93496B746414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728E422-EADB-1C42-923F-7DAC8A972F0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362147AC-3024-564B-B1E6-AACC473600C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D754CF0-764D-8E45-ABAC-5D2D56CFF94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2CD44F05-2AC6-3244-824A-5B2EB457DDD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16CC9A3-79B5-124E-A88A-D1F89D30FC2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E1B76DF3-FB22-9B46-9BF1-4D53C6D8FE4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900B46EA-7338-9C4D-8D28-C93750B9CE9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0F411F0A-CD20-1B45-B6DC-9104F9CD03C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095CAFAB-26F1-674E-A86C-DCF5850B993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39188E47-3653-1847-84F9-2E657578391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CF48C10-B71B-274B-839D-ED280C1601B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3A9C88A2-D0C7-6342-9984-614B67FA33C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74056020-6EE4-0F49-91C7-CDAEE8ED0222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8B33DCA8-3818-544A-8370-49C88734AC8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32C9CFC-7049-314E-BFAF-C12EF664405F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2BA712FC-51E9-6944-A264-0BD578EFFE12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BCA4EBF5-858C-FC40-B080-89A916A251A8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6E8992B-5679-6D44-9488-FEA5262DA6B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497142E-8412-AC48-8758-6B5B777CC41B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86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#tela_destaq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296AB7-D603-9E4F-A947-28D15083A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oogle Shape;201;g13efc458d1f_0_93">
            <a:extLst>
              <a:ext uri="{FF2B5EF4-FFF2-40B4-BE49-F238E27FC236}">
                <a16:creationId xmlns:a16="http://schemas.microsoft.com/office/drawing/2014/main" id="{7DD399FF-3B72-E843-B216-3DA950791EA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518D44C-C8A0-EE4C-AD5B-B25A7E965CD8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8C3498B-2F26-504B-9567-737AACEE5BD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8D69FDA6-4F58-814F-99D0-ADFCDE2E4C2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0C3B7A3E-B9F3-1A41-95A0-415F93E74EE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DC1DC11D-2857-164C-BDF6-E1AC3F74840A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95547A44-CDB9-0E4F-AC70-C9AA82538D5F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44BB182-561B-F340-9055-190A9135751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96BE5E10-4215-9143-9F86-727156B643E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C7D5C540-126B-B545-8270-A7F03CB2AB8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06239027-CD11-EE47-BF5D-9BAEB533D75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BD89FBE-1832-AF40-91EF-7ED39BAAE44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229D98E1-D23C-B343-8ECC-F7182A75087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01C854F-1FBF-2849-8697-940B19615A0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DE88557-3B6D-4D42-9877-3ECF2306A509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331DFDAF-2EDD-FD4A-ABD9-B954F612473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A62D70BF-42CD-FC40-9F5A-EA873C901CB5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ADFB316F-8FB1-234E-907F-6EA4B398932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AE001C8-DEB6-724F-AF17-714C5DA3E1B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E6113A2-3FDF-274D-BF3F-0FD43E9EA39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3A57FE80-B531-6048-8EB9-26AF0006032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31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depoimento_cliente_parcei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1942159-FB9B-4749-A0C9-ADF10A760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201;g13efc458d1f_0_93">
            <a:extLst>
              <a:ext uri="{FF2B5EF4-FFF2-40B4-BE49-F238E27FC236}">
                <a16:creationId xmlns:a16="http://schemas.microsoft.com/office/drawing/2014/main" id="{719E6591-8E3F-2C46-AFF1-10C9EDC18BF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182ED-17BF-1D4B-B232-0A6766B4A4E5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FE9A3DD-E9F7-DC4F-ACAD-B2AC4606991B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306D36BF-63FB-074C-80F8-502498BA7A6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317923E6-F1BB-4145-B7A6-7BD1E703400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C4B9797-EB7C-F64D-ABAE-E64E0E2B506E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DCF95F3-CF8B-E94C-B038-9585028CDB1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01017AA1-73C7-5A46-A174-E8FE5865AD4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CA20077-2FF0-5B4F-BEBA-212F5E9BF1C7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121B976-2F93-3945-8DB3-D24183475163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EF70FE68-2EB1-D740-97CE-6B584D5D410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9F41821-3739-7943-95EC-BAEA4CB11C6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E219759-72EB-204D-8F17-AC7A1A684E4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64A90C4E-F042-9D41-88F6-B44A7F7E693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82CBC69F-AC05-F045-8853-19793790ED1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1DC159D-B307-C64B-8491-170B04AAF97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3B8B31D-C3BB-E947-9BFB-4D2403E487E4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0A649701-0AA6-8342-8ACC-3DA9826801C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11664CA5-E23C-A840-A5EE-152FEC4DF8C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272A3AB7-1A3D-994B-A59B-A650CC54880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7DD5CAB5-B28A-DD47-AD51-6EFE8D624EA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19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FE9C69F-CDE1-AE4D-ADC2-A82C24B87E5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E0C60FF-0D30-9248-92CA-1955DC6E7DC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226CA3FA-6398-6341-9C16-A2CCEC4A0745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6C86C785-C548-714C-BA6B-10F2FAA95FCC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D638CF8-5C35-8A4E-84B2-46346EE88A2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C9EEC2A4-110D-7448-AF9E-DB29C1E7482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5EA88895-F25C-F445-AEBD-543C61BE668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8185E51-ECC1-9F49-B67F-A7575063EAEF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A2733AD7-05B1-A742-A0B7-85A0CC1254B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F3878DC2-525E-8D4B-8A61-E748915CFBF1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B41DCC19-69BB-6844-9B03-EF1154E43525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719F9CD-3AC8-FB45-A3D5-EA661ECB4D6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498CD05-BE30-A94D-831D-48C769BBFB09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1A28AE7-9AF3-4641-BDE1-3EF324DD794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5D209EC3-D250-E745-9D5A-920F819B2F1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ADC460D-FCFE-5541-BD81-B7A7628E69D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CBE58502-9FA9-9340-BAE9-96B14B44FCD9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646FDE4-5D59-AD4A-8FED-20BFBE0183A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2C9DAD1-8FDF-D643-B95B-8EE610C5FE4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2903059-C0A3-EC4F-AF1F-2BF38F06B18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35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97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702" r:id="rId10"/>
    <p:sldLayoutId id="2147483698" r:id="rId11"/>
    <p:sldLayoutId id="2147483695" r:id="rId12"/>
    <p:sldLayoutId id="2147483722" r:id="rId13"/>
    <p:sldLayoutId id="2147483682" r:id="rId14"/>
    <p:sldLayoutId id="2147483683" r:id="rId15"/>
    <p:sldLayoutId id="2147483696" r:id="rId16"/>
    <p:sldLayoutId id="2147483684" r:id="rId17"/>
    <p:sldLayoutId id="2147483697" r:id="rId18"/>
    <p:sldLayoutId id="2147483701" r:id="rId19"/>
    <p:sldLayoutId id="2147483685" r:id="rId20"/>
    <p:sldLayoutId id="2147483708" r:id="rId21"/>
    <p:sldLayoutId id="2147483705" r:id="rId22"/>
    <p:sldLayoutId id="2147483706" r:id="rId23"/>
    <p:sldLayoutId id="2147483707" r:id="rId24"/>
    <p:sldLayoutId id="2147483699" r:id="rId25"/>
    <p:sldLayoutId id="2147483686" r:id="rId26"/>
    <p:sldLayoutId id="2147483700" r:id="rId27"/>
    <p:sldLayoutId id="2147483687" r:id="rId28"/>
    <p:sldLayoutId id="2147483688" r:id="rId29"/>
    <p:sldLayoutId id="2147483689" r:id="rId30"/>
    <p:sldLayoutId id="2147483690" r:id="rId31"/>
    <p:sldLayoutId id="2147483703" r:id="rId32"/>
    <p:sldLayoutId id="2147483691" r:id="rId33"/>
    <p:sldLayoutId id="2147483704" r:id="rId34"/>
    <p:sldLayoutId id="2147483692" r:id="rId35"/>
    <p:sldLayoutId id="2147483693" r:id="rId36"/>
    <p:sldLayoutId id="2147483694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radornv.com.b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://www.sha1-online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5" Type="http://schemas.openxmlformats.org/officeDocument/2006/relationships/hyperlink" Target="https://www.linkedin.com/company/metaoficial/" TargetMode="External"/><Relationship Id="rId4" Type="http://schemas.openxmlformats.org/officeDocument/2006/relationships/hyperlink" Target="mailto:mateus.dias@meta.com.b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5;g13efc458d1f_0_52">
            <a:extLst>
              <a:ext uri="{FF2B5EF4-FFF2-40B4-BE49-F238E27FC236}">
                <a16:creationId xmlns:a16="http://schemas.microsoft.com/office/drawing/2014/main" id="{FB6B5D64-9C4D-3849-84D2-BC317B0AFA9A}"/>
              </a:ext>
            </a:extLst>
          </p:cNvPr>
          <p:cNvSpPr txBox="1">
            <a:spLocks/>
          </p:cNvSpPr>
          <p:nvPr/>
        </p:nvSpPr>
        <p:spPr>
          <a:xfrm>
            <a:off x="1120550" y="2721279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pt-BR" dirty="0" err="1">
                <a:solidFill>
                  <a:schemeClr val="lt1"/>
                </a:solidFill>
              </a:rPr>
              <a:t>Small</a:t>
            </a:r>
            <a:r>
              <a:rPr lang="pt-BR" dirty="0">
                <a:solidFill>
                  <a:schemeClr val="lt1"/>
                </a:solidFill>
              </a:rPr>
              <a:t> </a:t>
            </a:r>
            <a:r>
              <a:rPr lang="pt-BR" dirty="0" err="1">
                <a:solidFill>
                  <a:schemeClr val="lt1"/>
                </a:solidFill>
              </a:rPr>
              <a:t>Talks</a:t>
            </a:r>
            <a:r>
              <a:rPr lang="pt-BR" dirty="0">
                <a:solidFill>
                  <a:schemeClr val="lt1"/>
                </a:solidFill>
              </a:rPr>
              <a:t>: </a:t>
            </a:r>
            <a:r>
              <a:rPr lang="pt-BR" dirty="0" err="1">
                <a:solidFill>
                  <a:schemeClr val="lt1"/>
                </a:solidFill>
              </a:rPr>
              <a:t>Coded</a:t>
            </a:r>
            <a:r>
              <a:rPr lang="pt-BR" dirty="0">
                <a:solidFill>
                  <a:schemeClr val="lt1"/>
                </a:solidFill>
              </a:rPr>
              <a:t> Automation </a:t>
            </a:r>
            <a:r>
              <a:rPr lang="pt-BR" dirty="0" err="1">
                <a:solidFill>
                  <a:schemeClr val="lt1"/>
                </a:solidFill>
              </a:rPr>
              <a:t>UiPath</a:t>
            </a:r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6" name="Google Shape;136;g13efc458d1f_0_52">
            <a:extLst>
              <a:ext uri="{FF2B5EF4-FFF2-40B4-BE49-F238E27FC236}">
                <a16:creationId xmlns:a16="http://schemas.microsoft.com/office/drawing/2014/main" id="{59962C23-D26D-5246-840D-784720819B99}"/>
              </a:ext>
            </a:extLst>
          </p:cNvPr>
          <p:cNvSpPr txBox="1">
            <a:spLocks/>
          </p:cNvSpPr>
          <p:nvPr/>
        </p:nvSpPr>
        <p:spPr>
          <a:xfrm>
            <a:off x="1120550" y="3762251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Clr>
                <a:srgbClr val="002060"/>
              </a:buClr>
              <a:buSzPts val="6000"/>
              <a:buFont typeface="Arial" panose="020B0604020202020204" pitchFamily="34" charset="0"/>
              <a:buNone/>
            </a:pPr>
            <a:r>
              <a:rPr lang="pt-BR" sz="2400" b="1" dirty="0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Utilizando Linhas de código no </a:t>
            </a:r>
            <a:r>
              <a:rPr lang="pt-BR" sz="2400" b="1" dirty="0" err="1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sz="2400" b="1" dirty="0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Studio com C#.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Exemplo prático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3767124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Gerador de código de segurança</a:t>
            </a:r>
          </a:p>
        </p:txBody>
      </p:sp>
    </p:spTree>
    <p:extLst>
      <p:ext uri="{BB962C8B-B14F-4D97-AF65-F5344CB8AC3E}">
        <p14:creationId xmlns:p14="http://schemas.microsoft.com/office/powerpoint/2010/main" val="188206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669aa9c_0_133"/>
          <p:cNvSpPr txBox="1"/>
          <p:nvPr/>
        </p:nvSpPr>
        <p:spPr>
          <a:xfrm>
            <a:off x="2140034" y="533682"/>
            <a:ext cx="535557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Prática: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Código de segurança de usuários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51" name="Google Shape;351;g13f0669aa9c_0_133"/>
          <p:cNvSpPr/>
          <p:nvPr/>
        </p:nvSpPr>
        <p:spPr>
          <a:xfrm>
            <a:off x="2137528" y="245162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 automação vai gerar um código de segurança Sha1 criptografado a partir de informações pessoais do usuário.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As informações de usuários serão capturadas de um gerador de dados pessoais fictícios do site 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3"/>
              </a:rPr>
              <a:t>https://geradornv.com.br/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 criptografia Sha1 será gerada a partir do input dos dados pessoais no site 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4"/>
              </a:rPr>
              <a:t>http://www.sha1-online.com/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2" name="Google Shape;352;g13f0669aa9c_0_133"/>
          <p:cNvSpPr/>
          <p:nvPr/>
        </p:nvSpPr>
        <p:spPr>
          <a:xfrm>
            <a:off x="7493100" y="1410825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3" name="Google Shape;353;g13f0669aa9c_0_133"/>
          <p:cNvSpPr txBox="1"/>
          <p:nvPr/>
        </p:nvSpPr>
        <p:spPr>
          <a:xfrm>
            <a:off x="7386696" y="1649725"/>
            <a:ext cx="266526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Gerar informações pessoais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I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nformações fictícias geradas pelo site Gerador NV.</a:t>
            </a:r>
            <a:endParaRPr sz="1400" b="0" i="0" u="none" strike="noStrike" cap="none" dirty="0">
              <a:solidFill>
                <a:srgbClr val="0A57F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4" name="Google Shape;354;g13f0669aa9c_0_133"/>
          <p:cNvSpPr/>
          <p:nvPr/>
        </p:nvSpPr>
        <p:spPr>
          <a:xfrm>
            <a:off x="7687626" y="1410825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5" name="Google Shape;355;g13f0669aa9c_0_133"/>
          <p:cNvSpPr/>
          <p:nvPr/>
        </p:nvSpPr>
        <p:spPr>
          <a:xfrm>
            <a:off x="7882151" y="1410825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6" name="Google Shape;356;g13f0669aa9c_0_133"/>
          <p:cNvSpPr/>
          <p:nvPr/>
        </p:nvSpPr>
        <p:spPr>
          <a:xfrm>
            <a:off x="7493100" y="2709925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7" name="Google Shape;357;g13f0669aa9c_0_133"/>
          <p:cNvSpPr txBox="1"/>
          <p:nvPr/>
        </p:nvSpPr>
        <p:spPr>
          <a:xfrm>
            <a:off x="7386696" y="2948825"/>
            <a:ext cx="280886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Gerar código Sha1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Código de segurança será gerado pelo site SHA1 Online atrav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és dos dados pessoais.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8" name="Google Shape;358;g13f0669aa9c_0_133"/>
          <p:cNvSpPr/>
          <p:nvPr/>
        </p:nvSpPr>
        <p:spPr>
          <a:xfrm>
            <a:off x="7687626" y="2709925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9" name="Google Shape;359;g13f0669aa9c_0_133"/>
          <p:cNvSpPr/>
          <p:nvPr/>
        </p:nvSpPr>
        <p:spPr>
          <a:xfrm>
            <a:off x="7882151" y="2709925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60" name="Google Shape;360;g13f0669aa9c_0_133"/>
          <p:cNvSpPr/>
          <p:nvPr/>
        </p:nvSpPr>
        <p:spPr>
          <a:xfrm>
            <a:off x="7493100" y="397880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61" name="Google Shape;361;g13f0669aa9c_0_133"/>
          <p:cNvSpPr txBox="1"/>
          <p:nvPr/>
        </p:nvSpPr>
        <p:spPr>
          <a:xfrm>
            <a:off x="7386697" y="4217700"/>
            <a:ext cx="2373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E</a:t>
            </a:r>
            <a:r>
              <a:rPr lang="pt-BR" sz="1600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xibir o código gerado na tela</a:t>
            </a:r>
            <a:endParaRPr sz="1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Exibir o output da automação na tela.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62" name="Google Shape;362;g13f0669aa9c_0_133"/>
          <p:cNvSpPr/>
          <p:nvPr/>
        </p:nvSpPr>
        <p:spPr>
          <a:xfrm>
            <a:off x="7687626" y="397880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63" name="Google Shape;363;g13f0669aa9c_0_133"/>
          <p:cNvSpPr/>
          <p:nvPr/>
        </p:nvSpPr>
        <p:spPr>
          <a:xfrm>
            <a:off x="7882151" y="397880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300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Passo a passo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3767124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Gerador de código de segurança</a:t>
            </a:r>
          </a:p>
        </p:txBody>
      </p:sp>
    </p:spTree>
    <p:extLst>
      <p:ext uri="{BB962C8B-B14F-4D97-AF65-F5344CB8AC3E}">
        <p14:creationId xmlns:p14="http://schemas.microsoft.com/office/powerpoint/2010/main" val="396496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13efc458d1f_0_132">
            <a:extLst>
              <a:ext uri="{FF2B5EF4-FFF2-40B4-BE49-F238E27FC236}">
                <a16:creationId xmlns:a16="http://schemas.microsoft.com/office/drawing/2014/main" id="{9B3AC891-2076-054F-BF79-5CB8EAF75597}"/>
              </a:ext>
            </a:extLst>
          </p:cNvPr>
          <p:cNvSpPr txBox="1"/>
          <p:nvPr/>
        </p:nvSpPr>
        <p:spPr>
          <a:xfrm>
            <a:off x="830375" y="1226463"/>
            <a:ext cx="8350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bg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Passo a passo:</a:t>
            </a:r>
            <a:endParaRPr sz="3600" b="1" i="0" u="none" strike="noStrike" cap="none" dirty="0">
              <a:solidFill>
                <a:schemeClr val="bg1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" name="Google Shape;252;g13efc458d1f_0_132">
            <a:extLst>
              <a:ext uri="{FF2B5EF4-FFF2-40B4-BE49-F238E27FC236}">
                <a16:creationId xmlns:a16="http://schemas.microsoft.com/office/drawing/2014/main" id="{1B0D9E6E-4693-FF45-8F89-883B338588B2}"/>
              </a:ext>
            </a:extLst>
          </p:cNvPr>
          <p:cNvSpPr/>
          <p:nvPr/>
        </p:nvSpPr>
        <p:spPr>
          <a:xfrm>
            <a:off x="830374" y="2118500"/>
            <a:ext cx="6853125" cy="5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Automação: </a:t>
            </a:r>
            <a:r>
              <a:rPr lang="pt-BR" sz="1400" b="0" i="0" u="none" strike="noStrike" cap="none" dirty="0" err="1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CodigoSegurança</a:t>
            </a:r>
            <a:endParaRPr sz="1400" b="0" i="0" u="none" strike="noStrike" cap="none" dirty="0">
              <a:solidFill>
                <a:schemeClr val="bg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CC3633D-4EBE-F04E-A932-920D57B87C39}"/>
              </a:ext>
            </a:extLst>
          </p:cNvPr>
          <p:cNvCxnSpPr/>
          <p:nvPr/>
        </p:nvCxnSpPr>
        <p:spPr>
          <a:xfrm>
            <a:off x="3657600" y="3365500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3482B90-0E01-1845-876E-B5A853EB4A37}"/>
              </a:ext>
            </a:extLst>
          </p:cNvPr>
          <p:cNvCxnSpPr/>
          <p:nvPr/>
        </p:nvCxnSpPr>
        <p:spPr>
          <a:xfrm>
            <a:off x="6815832" y="3365500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572D7BC0-B9F2-9E75-BD3C-05CBD13E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8" y="3146611"/>
            <a:ext cx="2981512" cy="29815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02D133B-07AD-F03B-940B-303B5F85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571" y="3146611"/>
            <a:ext cx="2981512" cy="298151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1D0813-0D93-F590-59F0-D235BC28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960" y="3146611"/>
            <a:ext cx="2981512" cy="29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Possibilidades futuras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3767124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endParaRPr lang="pt-BR" sz="2400" b="1" dirty="0">
              <a:solidFill>
                <a:srgbClr val="0028A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  <p:extLst>
      <p:ext uri="{BB962C8B-B14F-4D97-AF65-F5344CB8AC3E}">
        <p14:creationId xmlns:p14="http://schemas.microsoft.com/office/powerpoint/2010/main" val="16973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f0669aa9c_0_15"/>
          <p:cNvSpPr txBox="1"/>
          <p:nvPr/>
        </p:nvSpPr>
        <p:spPr>
          <a:xfrm>
            <a:off x="6804275" y="1569363"/>
            <a:ext cx="835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Futuro do</a:t>
            </a:r>
            <a:endParaRPr sz="36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C2DF3B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3600" b="1" i="0" u="none" strike="noStrike" cap="none" dirty="0">
                <a:solidFill>
                  <a:srgbClr val="C2DF3B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</a:t>
            </a:r>
            <a:endParaRPr sz="3600" b="1" i="0" u="none" strike="noStrike" cap="none" dirty="0">
              <a:solidFill>
                <a:srgbClr val="C2DF3B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272" name="Google Shape;272;g13f0669aa9c_0_15"/>
          <p:cNvSpPr/>
          <p:nvPr/>
        </p:nvSpPr>
        <p:spPr>
          <a:xfrm>
            <a:off x="6804275" y="30710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Python previsto para janeiro de 2024 segundo </a:t>
            </a:r>
            <a:r>
              <a:rPr lang="pt-BR" sz="1400" b="0" i="0" u="none" strike="noStrike" cap="none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product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manager da </a:t>
            </a:r>
            <a:r>
              <a:rPr lang="pt-BR" sz="1400" b="0" i="0" u="none" strike="noStrike" cap="none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UiPath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Correção de bugs/ Implementação de mais atividades;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Mudanças nas boas práticas, uso de </a:t>
            </a:r>
            <a:r>
              <a:rPr lang="pt-BR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Workflows lógicas mais complexas;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Plugins para editores de texto como </a:t>
            </a:r>
            <a:r>
              <a:rPr lang="pt-BR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VSCode</a:t>
            </a: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.</a:t>
            </a:r>
            <a:endParaRPr sz="1400" b="0" i="0" u="none" strike="noStrike" cap="none" dirty="0">
              <a:solidFill>
                <a:srgbClr val="07377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7377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07CDD933-CE4F-5209-8984-53A3FF2086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188" r="16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557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Considerações finais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3767124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endParaRPr lang="pt-BR" sz="2400" b="1" dirty="0">
              <a:solidFill>
                <a:srgbClr val="0028A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  <p:extLst>
      <p:ext uri="{BB962C8B-B14F-4D97-AF65-F5344CB8AC3E}">
        <p14:creationId xmlns:p14="http://schemas.microsoft.com/office/powerpoint/2010/main" val="305650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1;g13efc458d1f_0_132">
            <a:extLst>
              <a:ext uri="{FF2B5EF4-FFF2-40B4-BE49-F238E27FC236}">
                <a16:creationId xmlns:a16="http://schemas.microsoft.com/office/drawing/2014/main" id="{FF589524-89DF-134C-8C4F-0F696475C98F}"/>
              </a:ext>
            </a:extLst>
          </p:cNvPr>
          <p:cNvSpPr txBox="1"/>
          <p:nvPr/>
        </p:nvSpPr>
        <p:spPr>
          <a:xfrm>
            <a:off x="830375" y="1810663"/>
            <a:ext cx="835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Como descobrir mais 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3600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8" name="Google Shape;252;g13efc458d1f_0_132">
            <a:extLst>
              <a:ext uri="{FF2B5EF4-FFF2-40B4-BE49-F238E27FC236}">
                <a16:creationId xmlns:a16="http://schemas.microsoft.com/office/drawing/2014/main" id="{3C8D6E0E-D632-A14D-BAB7-2C29093EE8FC}"/>
              </a:ext>
            </a:extLst>
          </p:cNvPr>
          <p:cNvSpPr/>
          <p:nvPr/>
        </p:nvSpPr>
        <p:spPr>
          <a:xfrm>
            <a:off x="830375" y="33123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</a:t>
            </a: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tualmente o conteúdo mais confiável se tratando de </a:t>
            </a:r>
            <a:r>
              <a:rPr lang="pt-BR" sz="1400" b="0" i="0" u="none" strike="noStrike" cap="none" dirty="0" err="1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Automation pode ser encontrado nas documentações oficiais da </a:t>
            </a:r>
            <a:r>
              <a:rPr lang="pt-BR" sz="1400" b="0" i="0" u="none" strike="noStrike" cap="none" dirty="0" err="1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UiPath</a:t>
            </a: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ou vídeos no </a:t>
            </a:r>
            <a:r>
              <a:rPr lang="pt-BR" sz="1400" b="0" i="0" u="none" strike="noStrike" cap="none" dirty="0" err="1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youtube</a:t>
            </a: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Os </a:t>
            </a:r>
            <a:r>
              <a:rPr lang="pt-BR" sz="1400" b="0" i="0" u="none" strike="noStrike" cap="none" dirty="0" err="1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chatbots</a:t>
            </a:r>
            <a:r>
              <a:rPr lang="pt-BR" sz="1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de inteligência artificial como Chat GPT e Chat Bing AI podem ser muito úteis para tirar dúvidas relacionadas á linguagem C#.</a:t>
            </a:r>
            <a:endParaRPr sz="14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6EF9A48-E8DA-05F1-FEDE-6B63E3B829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20" r="820"/>
          <a:stretch>
            <a:fillRect/>
          </a:stretch>
        </p:blipFill>
        <p:spPr/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786F118-6CE2-98EA-28BF-943B933217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5569" r="55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28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Perguntas e Discussão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3767124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endParaRPr lang="pt-BR" sz="2400" b="1" dirty="0">
              <a:solidFill>
                <a:srgbClr val="0028A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  <p:extLst>
      <p:ext uri="{BB962C8B-B14F-4D97-AF65-F5344CB8AC3E}">
        <p14:creationId xmlns:p14="http://schemas.microsoft.com/office/powerpoint/2010/main" val="268854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f0669aa9c_0_683"/>
          <p:cNvSpPr txBox="1"/>
          <p:nvPr/>
        </p:nvSpPr>
        <p:spPr>
          <a:xfrm>
            <a:off x="6250125" y="5160725"/>
            <a:ext cx="3560774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900" b="0" i="0" u="none" strike="noStrike" cap="none" dirty="0">
                <a:solidFill>
                  <a:srgbClr val="0A57F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// </a:t>
            </a:r>
            <a:r>
              <a:rPr lang="pt-BR" sz="2900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Obrigado!</a:t>
            </a:r>
            <a:endParaRPr sz="2900" b="1" i="0" u="none" strike="noStrike" cap="none" dirty="0">
              <a:solidFill>
                <a:schemeClr val="lt1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810" name="Google Shape;810;g13f0669aa9c_0_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075" y="3041450"/>
            <a:ext cx="2674463" cy="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02;g13f0669aa9c_0_683">
            <a:extLst>
              <a:ext uri="{FF2B5EF4-FFF2-40B4-BE49-F238E27FC236}">
                <a16:creationId xmlns:a16="http://schemas.microsoft.com/office/drawing/2014/main" id="{963784B5-33A7-4246-A3BF-D22AF491FB6C}"/>
              </a:ext>
            </a:extLst>
          </p:cNvPr>
          <p:cNvSpPr/>
          <p:nvPr/>
        </p:nvSpPr>
        <p:spPr>
          <a:xfrm>
            <a:off x="6768516" y="1462235"/>
            <a:ext cx="41919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u="sng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mateus.dias</a:t>
            </a:r>
            <a:r>
              <a:rPr lang="pt-BR" sz="1400" b="0" i="0" u="sng" strike="noStrike" cap="none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@meta.com.br</a:t>
            </a:r>
            <a:endParaRPr lang="pt-BR" sz="1400" b="0" i="0" u="sng" strike="noStrike" cap="none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</a:rPr>
              <a:t>+55 </a:t>
            </a:r>
            <a:r>
              <a:rPr lang="pt-BR" dirty="0">
                <a:solidFill>
                  <a:schemeClr val="l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</a:rPr>
              <a:t>51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</a:rPr>
              <a:t> 99924 3871</a:t>
            </a:r>
            <a:endParaRPr sz="1400" b="0" i="0" u="none" strike="noStrike" cap="none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  <a:sym typeface="Noto Sans Thai Light"/>
              </a:rPr>
              <a:t>linkedin.com/in/mateus-orlandin-dias/</a:t>
            </a:r>
            <a:endParaRPr sz="1400" b="0" i="0" u="none" strike="noStrike" cap="none" dirty="0">
              <a:solidFill>
                <a:schemeClr val="lt1"/>
              </a:solidFill>
              <a:latin typeface="Noto Sans Light" panose="020B0402040504020204" pitchFamily="34" charset="0"/>
              <a:ea typeface="Noto Sans Light" panose="020B0402040504020204" pitchFamily="34" charset="0"/>
              <a:cs typeface="Noto Sans Light" panose="020B0402040504020204" pitchFamily="34" charset="0"/>
              <a:sym typeface="Noto Sans Thai Light"/>
            </a:endParaRPr>
          </a:p>
        </p:txBody>
      </p:sp>
      <p:pic>
        <p:nvPicPr>
          <p:cNvPr id="13" name="Google Shape;805;g13f0669aa9c_0_683">
            <a:extLst>
              <a:ext uri="{FF2B5EF4-FFF2-40B4-BE49-F238E27FC236}">
                <a16:creationId xmlns:a16="http://schemas.microsoft.com/office/drawing/2014/main" id="{1C3D8C08-D9B5-184B-B3A3-02191D0DE9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6843" y="1683297"/>
            <a:ext cx="282024" cy="21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06;g13f0669aa9c_0_683">
            <a:extLst>
              <a:ext uri="{FF2B5EF4-FFF2-40B4-BE49-F238E27FC236}">
                <a16:creationId xmlns:a16="http://schemas.microsoft.com/office/drawing/2014/main" id="{2787B9F5-FCB2-CB4A-B3A3-40F8D8ECCF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4852" y="2310100"/>
            <a:ext cx="186001" cy="28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08;g13f0669aa9c_0_683">
            <a:extLst>
              <a:ext uri="{FF2B5EF4-FFF2-40B4-BE49-F238E27FC236}">
                <a16:creationId xmlns:a16="http://schemas.microsoft.com/office/drawing/2014/main" id="{C9918D6F-A9C7-C242-AF67-F9119CE4D74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57758" y="2946482"/>
            <a:ext cx="255441" cy="25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87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5513082C-63F4-FE42-8D7A-6F70F005E246}"/>
              </a:ext>
            </a:extLst>
          </p:cNvPr>
          <p:cNvSpPr txBox="1"/>
          <p:nvPr/>
        </p:nvSpPr>
        <p:spPr>
          <a:xfrm>
            <a:off x="10147095" y="1890327"/>
            <a:ext cx="81808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07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09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11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13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15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17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19</a:t>
            </a:r>
          </a:p>
          <a:p>
            <a:pPr>
              <a:lnSpc>
                <a:spcPct val="150000"/>
              </a:lnSpc>
              <a:buSzPts val="2200"/>
            </a:pPr>
            <a:r>
              <a:rPr lang="pt-BR" dirty="0">
                <a:solidFill>
                  <a:srgbClr val="2731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21</a:t>
            </a:r>
          </a:p>
        </p:txBody>
      </p:sp>
      <p:sp>
        <p:nvSpPr>
          <p:cNvPr id="3" name="Google Shape;102;p3">
            <a:extLst>
              <a:ext uri="{FF2B5EF4-FFF2-40B4-BE49-F238E27FC236}">
                <a16:creationId xmlns:a16="http://schemas.microsoft.com/office/drawing/2014/main" id="{50FD7FCB-C6E8-2E41-B52D-44424F2AFEB7}"/>
              </a:ext>
            </a:extLst>
          </p:cNvPr>
          <p:cNvSpPr txBox="1"/>
          <p:nvPr/>
        </p:nvSpPr>
        <p:spPr>
          <a:xfrm>
            <a:off x="1644926" y="906678"/>
            <a:ext cx="62064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4600" b="0" i="0" u="none" strike="noStrike" cap="none" dirty="0">
                <a:solidFill>
                  <a:srgbClr val="2731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Sumário</a:t>
            </a:r>
            <a:endParaRPr sz="4600" b="0" i="0" u="none" strike="noStrike" cap="none" dirty="0">
              <a:solidFill>
                <a:srgbClr val="2731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3" name="Google Shape;102;p3">
            <a:extLst>
              <a:ext uri="{FF2B5EF4-FFF2-40B4-BE49-F238E27FC236}">
                <a16:creationId xmlns:a16="http://schemas.microsoft.com/office/drawing/2014/main" id="{41E24666-70ED-9842-B414-52EEB4BC4BB2}"/>
              </a:ext>
            </a:extLst>
          </p:cNvPr>
          <p:cNvSpPr txBox="1"/>
          <p:nvPr/>
        </p:nvSpPr>
        <p:spPr>
          <a:xfrm>
            <a:off x="1629420" y="1890327"/>
            <a:ext cx="843152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  <a:buSzPts val="2200"/>
            </a:pPr>
            <a:r>
              <a:rPr lang="fr-F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</a:rPr>
              <a:t>Introdução à UiPath Coded Automation</a:t>
            </a:r>
            <a:r>
              <a:rPr lang="pt-B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..................................................................................................... </a:t>
            </a: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Benefícios do </a:t>
            </a:r>
            <a:r>
              <a:rPr lang="pt-BR" u="none" strike="noStrike" cap="none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</a:t>
            </a:r>
            <a:r>
              <a:rPr lang="pt-B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..................................................................................................... </a:t>
            </a:r>
            <a:endParaRPr lang="pt-BR" dirty="0">
              <a:solidFill>
                <a:srgbClr val="07164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Visão Geral do </a:t>
            </a:r>
            <a:r>
              <a:rPr lang="pt-BR" u="none" strike="noStrike" cap="none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Automation....................................................................................................</a:t>
            </a: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Exemplo prático – Gerador de código de segurança</a:t>
            </a:r>
            <a:r>
              <a:rPr lang="pt-B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................................................................................. </a:t>
            </a:r>
            <a:endParaRPr lang="pt-BR" dirty="0">
              <a:solidFill>
                <a:srgbClr val="07164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Passo a passo do Exemplo prático</a:t>
            </a:r>
            <a:r>
              <a:rPr lang="pt-B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............................................................................................................... </a:t>
            </a: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Possibilidades futuras</a:t>
            </a:r>
            <a:r>
              <a:rPr lang="pt-BR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.................................................................................................................................... </a:t>
            </a:r>
            <a:endParaRPr lang="pt-BR" dirty="0">
              <a:solidFill>
                <a:srgbClr val="07164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Considerações finais ......................................................................................................................................</a:t>
            </a:r>
          </a:p>
          <a:p>
            <a:pPr algn="just">
              <a:lnSpc>
                <a:spcPct val="150000"/>
              </a:lnSpc>
              <a:buSzPts val="2200"/>
            </a:pPr>
            <a:r>
              <a:rPr lang="pt-BR" u="none" strike="noStrike" cap="none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Perguntas e Discussão ...................................................................................................................................</a:t>
            </a:r>
            <a:endParaRPr lang="pt-BR" dirty="0">
              <a:solidFill>
                <a:srgbClr val="07164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</p:spTree>
    <p:extLst>
      <p:ext uri="{BB962C8B-B14F-4D97-AF65-F5344CB8AC3E}">
        <p14:creationId xmlns:p14="http://schemas.microsoft.com/office/powerpoint/2010/main" val="37218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fr-F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</a:rPr>
              <a:t>Introdução à UiPath Coded Automation</a:t>
            </a:r>
            <a:endParaRPr lang="pt-BR" sz="4600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4179501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Automação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Workflows.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f0669aa9c_0_15"/>
          <p:cNvSpPr txBox="1"/>
          <p:nvPr/>
        </p:nvSpPr>
        <p:spPr>
          <a:xfrm>
            <a:off x="6804275" y="1569363"/>
            <a:ext cx="8350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Novas Possibilidades </a:t>
            </a:r>
            <a:endParaRPr sz="36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dirty="0">
                <a:solidFill>
                  <a:srgbClr val="C2DF3B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De desenvolvimento</a:t>
            </a:r>
            <a:endParaRPr sz="3600" b="1" i="0" u="none" strike="noStrike" cap="none" dirty="0">
              <a:solidFill>
                <a:srgbClr val="C2DF3B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272" name="Google Shape;272;g13f0669aa9c_0_15"/>
          <p:cNvSpPr/>
          <p:nvPr/>
        </p:nvSpPr>
        <p:spPr>
          <a:xfrm>
            <a:off x="6804275" y="30710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Atualmente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na </a:t>
            </a:r>
            <a:r>
              <a:rPr lang="pt-BR" sz="1400" b="0" i="0" u="none" strike="noStrike" cap="none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UiPath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o desenvolvimento é feito através de atividades </a:t>
            </a:r>
            <a:r>
              <a:rPr lang="pt-BR" sz="1400" b="0" i="0" u="none" strike="noStrike" cap="none" dirty="0" err="1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low-code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, porém agora temos a possibilidade de utilizar a linguagem C#.</a:t>
            </a:r>
            <a:endParaRPr sz="1400" b="0" i="0" u="none" strike="noStrike" cap="none" dirty="0">
              <a:solidFill>
                <a:srgbClr val="07377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7377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64C1190A-16E3-4743-AC02-002FD272B564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565572" y="2461491"/>
            <a:ext cx="5530428" cy="1574800"/>
          </a:xfrm>
        </p:spPr>
      </p:pic>
    </p:spTree>
    <p:extLst>
      <p:ext uri="{BB962C8B-B14F-4D97-AF65-F5344CB8AC3E}">
        <p14:creationId xmlns:p14="http://schemas.microsoft.com/office/powerpoint/2010/main" val="334288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Benefícios do </a:t>
            </a:r>
            <a:r>
              <a:rPr lang="pt-BR" sz="4800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UiPath</a:t>
            </a: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 </a:t>
            </a:r>
            <a:r>
              <a:rPr lang="pt-BR" sz="4800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Coded</a:t>
            </a: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 Automation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4179501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Automação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Hard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69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7D8D8C69-6BA6-1567-8FAE-ABDD192CF4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5422" r="35422"/>
          <a:stretch>
            <a:fillRect/>
          </a:stretch>
        </p:blipFill>
        <p:spPr/>
      </p:pic>
      <p:sp>
        <p:nvSpPr>
          <p:cNvPr id="391" name="Google Shape;391;g13f0669aa9c_0_187"/>
          <p:cNvSpPr txBox="1"/>
          <p:nvPr/>
        </p:nvSpPr>
        <p:spPr>
          <a:xfrm>
            <a:off x="6284424" y="1493175"/>
            <a:ext cx="461665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Benefícios </a:t>
            </a:r>
            <a:endParaRPr sz="36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3600" b="1" i="0" u="none" strike="noStrike" cap="none" dirty="0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Automation</a:t>
            </a:r>
            <a:endParaRPr sz="3600" b="1" i="0" u="none" strike="noStrike" cap="none" dirty="0">
              <a:solidFill>
                <a:schemeClr val="lt1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92" name="Google Shape;392;g13f0669aa9c_0_187"/>
          <p:cNvSpPr/>
          <p:nvPr/>
        </p:nvSpPr>
        <p:spPr>
          <a:xfrm>
            <a:off x="6284425" y="29948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Aumento da performance do código;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Melhor gerenciamento de complexibilidade;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Automações híbridas;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lang="pt-BR"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pt-BR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Maior legibilidade do código.</a:t>
            </a:r>
            <a:endParaRPr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94" name="Google Shape;394;g13f0669aa9c_0_187"/>
          <p:cNvSpPr/>
          <p:nvPr/>
        </p:nvSpPr>
        <p:spPr>
          <a:xfrm>
            <a:off x="0" y="5813225"/>
            <a:ext cx="4851400" cy="1593900"/>
          </a:xfrm>
          <a:prstGeom prst="roundRect">
            <a:avLst>
              <a:gd name="adj" fmla="val 159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95" name="Google Shape;395;g13f0669aa9c_0_187"/>
          <p:cNvSpPr/>
          <p:nvPr/>
        </p:nvSpPr>
        <p:spPr>
          <a:xfrm>
            <a:off x="276102" y="6061875"/>
            <a:ext cx="43986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200" b="1" u="none" strike="noStrike" cap="none" dirty="0">
                <a:solidFill>
                  <a:srgbClr val="FF696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"/>
              </a:rPr>
              <a:t>///</a:t>
            </a:r>
            <a:r>
              <a:rPr lang="pt-BR" sz="1200" b="1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unito"/>
              </a:rPr>
              <a:t> </a:t>
            </a:r>
            <a:r>
              <a:rPr lang="pt-BR" sz="1200" b="1" u="none" strike="noStrike" cap="none" dirty="0" err="1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unito"/>
              </a:rPr>
              <a:t>Coded</a:t>
            </a:r>
            <a:r>
              <a:rPr lang="pt-BR" sz="1200" b="1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unito"/>
              </a:rPr>
              <a:t> </a:t>
            </a:r>
            <a:r>
              <a:rPr lang="pt-BR" sz="1200" b="1" u="none" strike="noStrike" cap="none" dirty="0" err="1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unito"/>
              </a:rPr>
              <a:t>automation</a:t>
            </a:r>
            <a:r>
              <a:rPr lang="pt-BR" sz="1200" b="1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unito"/>
              </a:rPr>
              <a:t>:</a:t>
            </a:r>
            <a:r>
              <a:rPr lang="pt-BR" sz="1200" b="1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 </a:t>
            </a:r>
            <a:r>
              <a:rPr lang="pt-BR" sz="1200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Imagem retirada da documentação oficial da </a:t>
            </a:r>
            <a:r>
              <a:rPr lang="pt-BR" sz="1200" u="none" strike="noStrike" cap="none" dirty="0" err="1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UiPath</a:t>
            </a:r>
            <a:r>
              <a:rPr lang="pt-BR" sz="1200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 sobre </a:t>
            </a:r>
            <a:r>
              <a:rPr lang="pt-BR" sz="1200" u="none" strike="noStrike" cap="none" dirty="0" err="1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Coded</a:t>
            </a:r>
            <a:r>
              <a:rPr lang="pt-BR" sz="1200" u="none" strike="noStrike" cap="none" dirty="0">
                <a:solidFill>
                  <a:srgbClr val="0A57F4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 Automation: https://docs.uipath.com/studio/standalone/2023.10/user-guide/coded-automations-introduction</a:t>
            </a:r>
            <a:endParaRPr lang="pt-BR" sz="1400" u="none" strike="noStrike" cap="none" dirty="0">
              <a:solidFill>
                <a:srgbClr val="0A57F4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u="none" strike="noStrike" cap="none" dirty="0">
              <a:solidFill>
                <a:srgbClr val="0A57F4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92856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5;g13efc458d1f_0_52">
            <a:extLst>
              <a:ext uri="{FF2B5EF4-FFF2-40B4-BE49-F238E27FC236}">
                <a16:creationId xmlns:a16="http://schemas.microsoft.com/office/drawing/2014/main" id="{7076BBD5-3B48-4C41-BC14-E7A5F9AF63E8}"/>
              </a:ext>
            </a:extLst>
          </p:cNvPr>
          <p:cNvSpPr txBox="1">
            <a:spLocks/>
          </p:cNvSpPr>
          <p:nvPr/>
        </p:nvSpPr>
        <p:spPr>
          <a:xfrm>
            <a:off x="1120549" y="2721279"/>
            <a:ext cx="7073539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Visão geral do </a:t>
            </a:r>
            <a:r>
              <a:rPr lang="pt-BR" sz="4800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UiPath</a:t>
            </a: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 </a:t>
            </a:r>
            <a:r>
              <a:rPr lang="pt-BR" sz="4800" dirty="0" err="1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Coded</a:t>
            </a:r>
            <a:r>
              <a:rPr lang="pt-BR" sz="4800" dirty="0">
                <a:solidFill>
                  <a:srgbClr val="07164F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 Automation</a:t>
            </a:r>
          </a:p>
        </p:txBody>
      </p:sp>
      <p:sp>
        <p:nvSpPr>
          <p:cNvPr id="8" name="Google Shape;136;g13efc458d1f_0_52">
            <a:extLst>
              <a:ext uri="{FF2B5EF4-FFF2-40B4-BE49-F238E27FC236}">
                <a16:creationId xmlns:a16="http://schemas.microsoft.com/office/drawing/2014/main" id="{A979823E-33A0-0446-AE71-2C154EF53A7F}"/>
              </a:ext>
            </a:extLst>
          </p:cNvPr>
          <p:cNvSpPr txBox="1">
            <a:spLocks/>
          </p:cNvSpPr>
          <p:nvPr/>
        </p:nvSpPr>
        <p:spPr>
          <a:xfrm>
            <a:off x="1120549" y="4179501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buClr>
                <a:srgbClr val="002060"/>
              </a:buClr>
              <a:buSzPts val="6000"/>
            </a:pP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Automação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UiPath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Hard </a:t>
            </a:r>
            <a:r>
              <a:rPr lang="pt-BR" sz="2400" b="1" dirty="0" err="1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</a:t>
            </a:r>
            <a:r>
              <a:rPr lang="pt-BR" sz="2400" b="1" dirty="0">
                <a:solidFill>
                  <a:srgbClr val="0028A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436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13efc458d1f_0_132">
            <a:extLst>
              <a:ext uri="{FF2B5EF4-FFF2-40B4-BE49-F238E27FC236}">
                <a16:creationId xmlns:a16="http://schemas.microsoft.com/office/drawing/2014/main" id="{D25F9E88-F25D-A649-BE9C-43B0B4ABA1C2}"/>
              </a:ext>
            </a:extLst>
          </p:cNvPr>
          <p:cNvSpPr txBox="1"/>
          <p:nvPr/>
        </p:nvSpPr>
        <p:spPr>
          <a:xfrm>
            <a:off x="830374" y="1569363"/>
            <a:ext cx="410021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 err="1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Workflows 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FF6964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Como funciona?</a:t>
            </a:r>
            <a:endParaRPr sz="3600" b="1" i="0" u="none" strike="noStrike" cap="none" dirty="0">
              <a:solidFill>
                <a:srgbClr val="FF696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" name="Google Shape;252;g13efc458d1f_0_132">
            <a:extLst>
              <a:ext uri="{FF2B5EF4-FFF2-40B4-BE49-F238E27FC236}">
                <a16:creationId xmlns:a16="http://schemas.microsoft.com/office/drawing/2014/main" id="{03342809-9FB0-4B42-A9BA-5EFD756B13F1}"/>
              </a:ext>
            </a:extLst>
          </p:cNvPr>
          <p:cNvSpPr/>
          <p:nvPr/>
        </p:nvSpPr>
        <p:spPr>
          <a:xfrm>
            <a:off x="830375" y="30710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4" name="Google Shape;252;g13efc458d1f_0_132">
            <a:extLst>
              <a:ext uri="{FF2B5EF4-FFF2-40B4-BE49-F238E27FC236}">
                <a16:creationId xmlns:a16="http://schemas.microsoft.com/office/drawing/2014/main" id="{54AE4BD4-0F79-8E45-89CE-793CD1F8FDFD}"/>
              </a:ext>
            </a:extLst>
          </p:cNvPr>
          <p:cNvSpPr/>
          <p:nvPr/>
        </p:nvSpPr>
        <p:spPr>
          <a:xfrm>
            <a:off x="6185024" y="1429916"/>
            <a:ext cx="4724276" cy="99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Os workflows podem ser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codados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em C# seguindo a estrutura padrão do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oded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Workflow: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using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,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namespace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,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class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e o método principal chamado de Execute. As atividades podem ser utilizadas através das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libs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chamadas no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using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5" name="Google Shape;252;g13efc458d1f_0_132">
            <a:extLst>
              <a:ext uri="{FF2B5EF4-FFF2-40B4-BE49-F238E27FC236}">
                <a16:creationId xmlns:a16="http://schemas.microsoft.com/office/drawing/2014/main" id="{EC8BA0D9-92B1-6446-9FF9-6A5A4F593DEF}"/>
              </a:ext>
            </a:extLst>
          </p:cNvPr>
          <p:cNvSpPr/>
          <p:nvPr/>
        </p:nvSpPr>
        <p:spPr>
          <a:xfrm>
            <a:off x="6185024" y="1088256"/>
            <a:ext cx="2806576" cy="3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u="none" strike="noStrike" cap="none" dirty="0">
                <a:solidFill>
                  <a:srgbClr val="0028A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Linguagem C#/ Atividades</a:t>
            </a:r>
            <a:endParaRPr sz="1400" u="none" strike="noStrike" cap="none" dirty="0">
              <a:solidFill>
                <a:srgbClr val="0028A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 Thai Light"/>
            </a:endParaRPr>
          </a:p>
        </p:txBody>
      </p:sp>
      <p:sp>
        <p:nvSpPr>
          <p:cNvPr id="8" name="Google Shape;252;g13efc458d1f_0_132">
            <a:extLst>
              <a:ext uri="{FF2B5EF4-FFF2-40B4-BE49-F238E27FC236}">
                <a16:creationId xmlns:a16="http://schemas.microsoft.com/office/drawing/2014/main" id="{841C57D6-9114-1E4C-A6B6-C850118F4E8A}"/>
              </a:ext>
            </a:extLst>
          </p:cNvPr>
          <p:cNvSpPr/>
          <p:nvPr/>
        </p:nvSpPr>
        <p:spPr>
          <a:xfrm>
            <a:off x="6185024" y="3084612"/>
            <a:ext cx="4724276" cy="99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Os seletores podem continuar sendo capturados pelo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Object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Repository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, como uma boa prática. As mesmas atividades como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Get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Text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e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Type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Into estão disponíveis para serem utilizadas.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9" name="Google Shape;252;g13efc458d1f_0_132">
            <a:extLst>
              <a:ext uri="{FF2B5EF4-FFF2-40B4-BE49-F238E27FC236}">
                <a16:creationId xmlns:a16="http://schemas.microsoft.com/office/drawing/2014/main" id="{3AF9163C-FFAA-A941-8B60-14708772C8D7}"/>
              </a:ext>
            </a:extLst>
          </p:cNvPr>
          <p:cNvSpPr/>
          <p:nvPr/>
        </p:nvSpPr>
        <p:spPr>
          <a:xfrm>
            <a:off x="6185024" y="2742952"/>
            <a:ext cx="2806576" cy="3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u="none" strike="noStrike" cap="none" dirty="0">
                <a:solidFill>
                  <a:srgbClr val="0028A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Seletores</a:t>
            </a:r>
            <a:endParaRPr sz="1400" u="none" strike="noStrike" cap="none" dirty="0">
              <a:solidFill>
                <a:srgbClr val="0028A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 Thai Light"/>
            </a:endParaRPr>
          </a:p>
        </p:txBody>
      </p:sp>
      <p:sp>
        <p:nvSpPr>
          <p:cNvPr id="10" name="Google Shape;252;g13efc458d1f_0_132">
            <a:extLst>
              <a:ext uri="{FF2B5EF4-FFF2-40B4-BE49-F238E27FC236}">
                <a16:creationId xmlns:a16="http://schemas.microsoft.com/office/drawing/2014/main" id="{2162A8CB-9FD9-404F-956E-C8F62EAC67AE}"/>
              </a:ext>
            </a:extLst>
          </p:cNvPr>
          <p:cNvSpPr/>
          <p:nvPr/>
        </p:nvSpPr>
        <p:spPr>
          <a:xfrm>
            <a:off x="6185024" y="4770512"/>
            <a:ext cx="4724276" cy="99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Um dos melhores pontos da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feature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é a automação híbrida, podendo utilizar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Workflows e Workflows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low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no mesmo projeto. Neste mode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lo híbrido podemos também passar argumento de entrada, saída e entrada/saída.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11" name="Google Shape;252;g13efc458d1f_0_132">
            <a:extLst>
              <a:ext uri="{FF2B5EF4-FFF2-40B4-BE49-F238E27FC236}">
                <a16:creationId xmlns:a16="http://schemas.microsoft.com/office/drawing/2014/main" id="{8275798A-836E-FE4E-91E8-D36D4C32AFAA}"/>
              </a:ext>
            </a:extLst>
          </p:cNvPr>
          <p:cNvSpPr/>
          <p:nvPr/>
        </p:nvSpPr>
        <p:spPr>
          <a:xfrm>
            <a:off x="6185023" y="4428852"/>
            <a:ext cx="2976905" cy="32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u="none" strike="noStrike" cap="none" dirty="0">
                <a:solidFill>
                  <a:srgbClr val="0028A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Noto Sans Thai Light"/>
              </a:rPr>
              <a:t>Automação híbrida/ Argumentos</a:t>
            </a:r>
            <a:endParaRPr sz="1400" u="none" strike="noStrike" cap="none" dirty="0">
              <a:solidFill>
                <a:srgbClr val="0028A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Noto Sans Thai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CC8278-E693-A211-DEDE-B0E4731D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5" y="3064396"/>
            <a:ext cx="2919048" cy="23025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0FD544-C8A2-1D2A-0A96-ECC685E5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23" y="2903674"/>
            <a:ext cx="17335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1;g13efc458d1f_0_132">
            <a:extLst>
              <a:ext uri="{FF2B5EF4-FFF2-40B4-BE49-F238E27FC236}">
                <a16:creationId xmlns:a16="http://schemas.microsoft.com/office/drawing/2014/main" id="{63BB7949-FC47-464C-B7AA-DD0156E77E76}"/>
              </a:ext>
            </a:extLst>
          </p:cNvPr>
          <p:cNvSpPr txBox="1"/>
          <p:nvPr/>
        </p:nvSpPr>
        <p:spPr>
          <a:xfrm>
            <a:off x="830375" y="1139057"/>
            <a:ext cx="4572898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Estrutura básica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Coded</a:t>
            </a:r>
            <a:r>
              <a:rPr lang="pt-BR" sz="3600" b="1" i="0" u="none" strike="noStrike" cap="none" dirty="0">
                <a:solidFill>
                  <a:srgbClr val="00164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Workflows</a:t>
            </a:r>
            <a:endParaRPr sz="3600" b="1" i="0" u="none" strike="noStrike" cap="none" dirty="0">
              <a:solidFill>
                <a:srgbClr val="00164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2" name="Google Shape;252;g13efc458d1f_0_132">
            <a:extLst>
              <a:ext uri="{FF2B5EF4-FFF2-40B4-BE49-F238E27FC236}">
                <a16:creationId xmlns:a16="http://schemas.microsoft.com/office/drawing/2014/main" id="{7E53E0BB-6E3C-0E45-92E2-EED75F3AEB72}"/>
              </a:ext>
            </a:extLst>
          </p:cNvPr>
          <p:cNvSpPr/>
          <p:nvPr/>
        </p:nvSpPr>
        <p:spPr>
          <a:xfrm>
            <a:off x="830375" y="2461400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Using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: inclusão de bibliotecas/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packages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Namespace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: conjuntos de identificadores que tem como função agrupar funcionalidades comuns assim também organizando-as;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Class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: Classe C# com o nome do Workflow e sempre estendendo a classe </a:t>
            </a:r>
            <a:r>
              <a:rPr lang="pt-BR" sz="14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Workflow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Método Execute (principal): O método possui uma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anotation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“[Workflow]” e ao invocar o </a:t>
            </a: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Coded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Workflow é o método que será executado.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Obs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: Métodos secundários podem ser adicionados.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0C6109-102A-A962-6A3C-135CC5D86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37" y="189379"/>
            <a:ext cx="5029200" cy="22720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F21E08-EE44-53C5-4ABD-032D48F82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37" y="2581835"/>
            <a:ext cx="5029200" cy="3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69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29280b-032c-46bd-859e-70c1cbdb81f9">
      <Terms xmlns="http://schemas.microsoft.com/office/infopath/2007/PartnerControls"/>
    </lcf76f155ced4ddcb4097134ff3c332f>
    <TaxCatchAll xmlns="3c938e4b-1f7b-436c-a653-5851814b73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9067C4595D8AE46A94DDA5C49F7432E" ma:contentTypeVersion="17" ma:contentTypeDescription="Crie um novo documento." ma:contentTypeScope="" ma:versionID="74d194de39fbd7d1eb4568f4c8f0379a">
  <xsd:schema xmlns:xsd="http://www.w3.org/2001/XMLSchema" xmlns:xs="http://www.w3.org/2001/XMLSchema" xmlns:p="http://schemas.microsoft.com/office/2006/metadata/properties" xmlns:ns2="5e29280b-032c-46bd-859e-70c1cbdb81f9" xmlns:ns3="3c938e4b-1f7b-436c-a653-5851814b73d6" targetNamespace="http://schemas.microsoft.com/office/2006/metadata/properties" ma:root="true" ma:fieldsID="a56d23c2a96ca518b6341b43be0cc698" ns2:_="" ns3:_="">
    <xsd:import namespace="5e29280b-032c-46bd-859e-70c1cbdb81f9"/>
    <xsd:import namespace="3c938e4b-1f7b-436c-a653-5851814b73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9280b-032c-46bd-859e-70c1cbdb81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b18d876-b614-4fa4-9376-bd09373570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38e4b-1f7b-436c-a653-5851814b73d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6c0db90-e36e-4695-b3fc-842ba1aeb052}" ma:internalName="TaxCatchAll" ma:showField="CatchAllData" ma:web="3c938e4b-1f7b-436c-a653-5851814b73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39CB61-B162-4B01-A387-11B55599D2EA}">
  <ds:schemaRefs>
    <ds:schemaRef ds:uri="9715e780-9997-4524-987f-9012568baf77"/>
    <ds:schemaRef ds:uri="d578d416-9789-4649-a14e-59c3f09a6d41"/>
    <ds:schemaRef ds:uri="http://schemas.microsoft.com/office/2006/metadata/properties"/>
    <ds:schemaRef ds:uri="http://schemas.microsoft.com/office/infopath/2007/PartnerControls"/>
    <ds:schemaRef ds:uri="5e29280b-032c-46bd-859e-70c1cbdb81f9"/>
    <ds:schemaRef ds:uri="3c938e4b-1f7b-436c-a653-5851814b73d6"/>
  </ds:schemaRefs>
</ds:datastoreItem>
</file>

<file path=customXml/itemProps2.xml><?xml version="1.0" encoding="utf-8"?>
<ds:datastoreItem xmlns:ds="http://schemas.openxmlformats.org/officeDocument/2006/customXml" ds:itemID="{074B8669-4B12-4529-859D-1B95E8A2AB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29280b-032c-46bd-859e-70c1cbdb81f9"/>
    <ds:schemaRef ds:uri="3c938e4b-1f7b-436c-a653-5851814b73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DE1786-1BC0-423E-8371-77E0AF515D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676</Words>
  <Application>Microsoft Office PowerPoint</Application>
  <PresentationFormat>Widescreen</PresentationFormat>
  <Paragraphs>122</Paragraphs>
  <Slides>19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Noto Sans</vt:lpstr>
      <vt:lpstr>Noto Sans Thai Light</vt:lpstr>
      <vt:lpstr>Noto Sans Light</vt:lpstr>
      <vt:lpstr>Calibri</vt:lpstr>
      <vt:lpstr>Noto Sans Thai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Carolina Fillmann</dc:creator>
  <cp:keywords/>
  <dc:description/>
  <cp:lastModifiedBy>Mateus Orlandin</cp:lastModifiedBy>
  <cp:revision>20</cp:revision>
  <dcterms:created xsi:type="dcterms:W3CDTF">2020-09-21T17:26:45Z</dcterms:created>
  <dcterms:modified xsi:type="dcterms:W3CDTF">2023-07-06T20:25:35Z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898800</vt:r8>
  </property>
  <property fmtid="{D5CDD505-2E9C-101B-9397-08002B2CF9AE}" pid="3" name="ContentTypeId">
    <vt:lpwstr>0x01010089067C4595D8AE46A94DDA5C49F7432E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